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4"/>
  </p:sldMasterIdLst>
  <p:notesMasterIdLst>
    <p:notesMasterId r:id="rId16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5" r:id="rId12"/>
    <p:sldId id="264" r:id="rId13"/>
    <p:sldId id="263" r:id="rId14"/>
    <p:sldId id="266" r:id="rId15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5000" autoAdjust="0"/>
  </p:normalViewPr>
  <p:slideViewPr>
    <p:cSldViewPr snapToGrid="0">
      <p:cViewPr varScale="1">
        <p:scale>
          <a:sx n="86" d="100"/>
          <a:sy n="86" d="100"/>
        </p:scale>
        <p:origin x="14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 Tomasevic Staff 8924020" userId="7cb5ccbf-9de7-4700-8ee7-416e4f31fc09" providerId="ADAL" clId="{6B0545B5-7ECF-4646-8575-D845505C7D0C}"/>
    <pc:docChg chg="undo custSel addSld delSld modSld">
      <pc:chgData name="J Tomasevic Staff 8924020" userId="7cb5ccbf-9de7-4700-8ee7-416e4f31fc09" providerId="ADAL" clId="{6B0545B5-7ECF-4646-8575-D845505C7D0C}" dt="2020-10-09T12:00:39.831" v="209"/>
      <pc:docMkLst>
        <pc:docMk/>
      </pc:docMkLst>
      <pc:sldChg chg="addSp delSp modSp modTransition delAnim modNotesTx">
        <pc:chgData name="J Tomasevic Staff 8924020" userId="7cb5ccbf-9de7-4700-8ee7-416e4f31fc09" providerId="ADAL" clId="{6B0545B5-7ECF-4646-8575-D845505C7D0C}" dt="2020-10-09T11:50:25.575" v="199"/>
        <pc:sldMkLst>
          <pc:docMk/>
          <pc:sldMk cId="1735488824" sldId="256"/>
        </pc:sldMkLst>
        <pc:picChg chg="add del mod">
          <ac:chgData name="J Tomasevic Staff 8924020" userId="7cb5ccbf-9de7-4700-8ee7-416e4f31fc09" providerId="ADAL" clId="{6B0545B5-7ECF-4646-8575-D845505C7D0C}" dt="2020-10-09T06:36:02.246" v="30" actId="478"/>
          <ac:picMkLst>
            <pc:docMk/>
            <pc:sldMk cId="1735488824" sldId="256"/>
            <ac:picMk id="4" creationId="{2A125679-CD89-4D24-B2A1-5188E4FEC405}"/>
          </ac:picMkLst>
        </pc:picChg>
        <pc:picChg chg="add mod">
          <ac:chgData name="J Tomasevic Staff 8924020" userId="7cb5ccbf-9de7-4700-8ee7-416e4f31fc09" providerId="ADAL" clId="{6B0545B5-7ECF-4646-8575-D845505C7D0C}" dt="2020-10-09T11:50:25.575" v="199"/>
          <ac:picMkLst>
            <pc:docMk/>
            <pc:sldMk cId="1735488824" sldId="256"/>
            <ac:picMk id="4" creationId="{A4E2FD54-E6F5-4390-B3C9-3C95B8830073}"/>
          </ac:picMkLst>
        </pc:picChg>
        <pc:picChg chg="add del mod">
          <ac:chgData name="J Tomasevic Staff 8924020" userId="7cb5ccbf-9de7-4700-8ee7-416e4f31fc09" providerId="ADAL" clId="{6B0545B5-7ECF-4646-8575-D845505C7D0C}" dt="2020-10-09T11:48:13.416" v="185" actId="478"/>
          <ac:picMkLst>
            <pc:docMk/>
            <pc:sldMk cId="1735488824" sldId="256"/>
            <ac:picMk id="5" creationId="{10B6D513-4AA1-4A01-991A-F31D03D93E06}"/>
          </ac:picMkLst>
        </pc:picChg>
      </pc:sldChg>
      <pc:sldChg chg="addSp delSp modSp modTransition delAnim modNotesTx">
        <pc:chgData name="J Tomasevic Staff 8924020" userId="7cb5ccbf-9de7-4700-8ee7-416e4f31fc09" providerId="ADAL" clId="{6B0545B5-7ECF-4646-8575-D845505C7D0C}" dt="2020-10-09T11:51:29.315" v="200"/>
        <pc:sldMkLst>
          <pc:docMk/>
          <pc:sldMk cId="3201623479" sldId="257"/>
        </pc:sldMkLst>
        <pc:picChg chg="add del mod">
          <ac:chgData name="J Tomasevic Staff 8924020" userId="7cb5ccbf-9de7-4700-8ee7-416e4f31fc09" providerId="ADAL" clId="{6B0545B5-7ECF-4646-8575-D845505C7D0C}" dt="2020-10-09T11:48:15.926" v="186" actId="478"/>
          <ac:picMkLst>
            <pc:docMk/>
            <pc:sldMk cId="3201623479" sldId="257"/>
            <ac:picMk id="3" creationId="{7DDF457C-8BAB-4B7C-A066-1616A8B6CE45}"/>
          </ac:picMkLst>
        </pc:picChg>
        <pc:picChg chg="add mod">
          <ac:chgData name="J Tomasevic Staff 8924020" userId="7cb5ccbf-9de7-4700-8ee7-416e4f31fc09" providerId="ADAL" clId="{6B0545B5-7ECF-4646-8575-D845505C7D0C}" dt="2020-10-09T11:51:29.315" v="200"/>
          <ac:picMkLst>
            <pc:docMk/>
            <pc:sldMk cId="3201623479" sldId="257"/>
            <ac:picMk id="5" creationId="{B00FC0AA-9C60-4A88-BACC-7CCBC4477C6E}"/>
          </ac:picMkLst>
        </pc:picChg>
      </pc:sldChg>
      <pc:sldChg chg="addSp delSp modSp modTransition delAnim modNotesTx">
        <pc:chgData name="J Tomasevic Staff 8924020" userId="7cb5ccbf-9de7-4700-8ee7-416e4f31fc09" providerId="ADAL" clId="{6B0545B5-7ECF-4646-8575-D845505C7D0C}" dt="2020-10-09T11:52:16.697" v="201"/>
        <pc:sldMkLst>
          <pc:docMk/>
          <pc:sldMk cId="3661842296" sldId="258"/>
        </pc:sldMkLst>
        <pc:picChg chg="add del mod">
          <ac:chgData name="J Tomasevic Staff 8924020" userId="7cb5ccbf-9de7-4700-8ee7-416e4f31fc09" providerId="ADAL" clId="{6B0545B5-7ECF-4646-8575-D845505C7D0C}" dt="2020-10-09T11:48:18.074" v="187" actId="478"/>
          <ac:picMkLst>
            <pc:docMk/>
            <pc:sldMk cId="3661842296" sldId="258"/>
            <ac:picMk id="3" creationId="{84F3AFBD-A3D1-4807-AA41-0F8FBA471F49}"/>
          </ac:picMkLst>
        </pc:picChg>
        <pc:picChg chg="add mod">
          <ac:chgData name="J Tomasevic Staff 8924020" userId="7cb5ccbf-9de7-4700-8ee7-416e4f31fc09" providerId="ADAL" clId="{6B0545B5-7ECF-4646-8575-D845505C7D0C}" dt="2020-10-09T11:52:16.697" v="201"/>
          <ac:picMkLst>
            <pc:docMk/>
            <pc:sldMk cId="3661842296" sldId="258"/>
            <ac:picMk id="6" creationId="{8F240E26-B482-4C88-B474-51C9C19A9EE1}"/>
          </ac:picMkLst>
        </pc:picChg>
      </pc:sldChg>
      <pc:sldChg chg="addSp delSp modSp modTransition delAnim modNotesTx">
        <pc:chgData name="J Tomasevic Staff 8924020" userId="7cb5ccbf-9de7-4700-8ee7-416e4f31fc09" providerId="ADAL" clId="{6B0545B5-7ECF-4646-8575-D845505C7D0C}" dt="2020-10-09T11:52:56.920" v="202"/>
        <pc:sldMkLst>
          <pc:docMk/>
          <pc:sldMk cId="2747031138" sldId="259"/>
        </pc:sldMkLst>
        <pc:picChg chg="add del mod">
          <ac:chgData name="J Tomasevic Staff 8924020" userId="7cb5ccbf-9de7-4700-8ee7-416e4f31fc09" providerId="ADAL" clId="{6B0545B5-7ECF-4646-8575-D845505C7D0C}" dt="2020-10-09T11:48:19.859" v="188" actId="478"/>
          <ac:picMkLst>
            <pc:docMk/>
            <pc:sldMk cId="2747031138" sldId="259"/>
            <ac:picMk id="4" creationId="{5918269D-08A0-410F-B58D-91E47D13A421}"/>
          </ac:picMkLst>
        </pc:picChg>
        <pc:picChg chg="add mod">
          <ac:chgData name="J Tomasevic Staff 8924020" userId="7cb5ccbf-9de7-4700-8ee7-416e4f31fc09" providerId="ADAL" clId="{6B0545B5-7ECF-4646-8575-D845505C7D0C}" dt="2020-10-09T11:52:56.920" v="202"/>
          <ac:picMkLst>
            <pc:docMk/>
            <pc:sldMk cId="2747031138" sldId="259"/>
            <ac:picMk id="5" creationId="{9CB27E77-F353-4650-84A0-C6130D2878C3}"/>
          </ac:picMkLst>
        </pc:picChg>
      </pc:sldChg>
      <pc:sldChg chg="addSp delSp modSp modTransition delAnim modNotesTx">
        <pc:chgData name="J Tomasevic Staff 8924020" userId="7cb5ccbf-9de7-4700-8ee7-416e4f31fc09" providerId="ADAL" clId="{6B0545B5-7ECF-4646-8575-D845505C7D0C}" dt="2020-10-09T11:54:04.844" v="203"/>
        <pc:sldMkLst>
          <pc:docMk/>
          <pc:sldMk cId="1814716238" sldId="260"/>
        </pc:sldMkLst>
        <pc:picChg chg="add del mod">
          <ac:chgData name="J Tomasevic Staff 8924020" userId="7cb5ccbf-9de7-4700-8ee7-416e4f31fc09" providerId="ADAL" clId="{6B0545B5-7ECF-4646-8575-D845505C7D0C}" dt="2020-10-09T06:43:31.743" v="36" actId="478"/>
          <ac:picMkLst>
            <pc:docMk/>
            <pc:sldMk cId="1814716238" sldId="260"/>
            <ac:picMk id="3" creationId="{1E5AB7BD-A9D6-428D-B8B4-0360E1E472A6}"/>
          </ac:picMkLst>
        </pc:picChg>
        <pc:picChg chg="add mod">
          <ac:chgData name="J Tomasevic Staff 8924020" userId="7cb5ccbf-9de7-4700-8ee7-416e4f31fc09" providerId="ADAL" clId="{6B0545B5-7ECF-4646-8575-D845505C7D0C}" dt="2020-10-09T11:54:04.844" v="203"/>
          <ac:picMkLst>
            <pc:docMk/>
            <pc:sldMk cId="1814716238" sldId="260"/>
            <ac:picMk id="3" creationId="{E9BAEB16-FDB5-4EFA-B202-326E0A2580B5}"/>
          </ac:picMkLst>
        </pc:picChg>
        <pc:picChg chg="add del mod">
          <ac:chgData name="J Tomasevic Staff 8924020" userId="7cb5ccbf-9de7-4700-8ee7-416e4f31fc09" providerId="ADAL" clId="{6B0545B5-7ECF-4646-8575-D845505C7D0C}" dt="2020-10-09T11:48:22.165" v="189" actId="478"/>
          <ac:picMkLst>
            <pc:docMk/>
            <pc:sldMk cId="1814716238" sldId="260"/>
            <ac:picMk id="4" creationId="{CE7AAC74-F2AD-4282-BB6D-71C23DA6023A}"/>
          </ac:picMkLst>
        </pc:picChg>
      </pc:sldChg>
      <pc:sldChg chg="addSp delSp modSp modTransition delAnim">
        <pc:chgData name="J Tomasevic Staff 8924020" userId="7cb5ccbf-9de7-4700-8ee7-416e4f31fc09" providerId="ADAL" clId="{6B0545B5-7ECF-4646-8575-D845505C7D0C}" dt="2020-10-09T11:55:26.692" v="204"/>
        <pc:sldMkLst>
          <pc:docMk/>
          <pc:sldMk cId="658254033" sldId="261"/>
        </pc:sldMkLst>
        <pc:picChg chg="add del mod">
          <ac:chgData name="J Tomasevic Staff 8924020" userId="7cb5ccbf-9de7-4700-8ee7-416e4f31fc09" providerId="ADAL" clId="{6B0545B5-7ECF-4646-8575-D845505C7D0C}" dt="2020-10-09T11:48:25.126" v="190" actId="478"/>
          <ac:picMkLst>
            <pc:docMk/>
            <pc:sldMk cId="658254033" sldId="261"/>
            <ac:picMk id="4" creationId="{41492519-428D-433D-8465-9AB36A9E4247}"/>
          </ac:picMkLst>
        </pc:picChg>
        <pc:picChg chg="add mod">
          <ac:chgData name="J Tomasevic Staff 8924020" userId="7cb5ccbf-9de7-4700-8ee7-416e4f31fc09" providerId="ADAL" clId="{6B0545B5-7ECF-4646-8575-D845505C7D0C}" dt="2020-10-09T11:55:26.692" v="204"/>
          <ac:picMkLst>
            <pc:docMk/>
            <pc:sldMk cId="658254033" sldId="261"/>
            <ac:picMk id="6" creationId="{A023787C-AB6B-4322-9EDC-832419CC2DE2}"/>
          </ac:picMkLst>
        </pc:picChg>
      </pc:sldChg>
      <pc:sldChg chg="addSp delSp modSp add del modTransition delAnim">
        <pc:chgData name="J Tomasevic Staff 8924020" userId="7cb5ccbf-9de7-4700-8ee7-416e4f31fc09" providerId="ADAL" clId="{6B0545B5-7ECF-4646-8575-D845505C7D0C}" dt="2020-10-09T11:56:53.145" v="205"/>
        <pc:sldMkLst>
          <pc:docMk/>
          <pc:sldMk cId="2665569047" sldId="262"/>
        </pc:sldMkLst>
        <pc:picChg chg="add mod">
          <ac:chgData name="J Tomasevic Staff 8924020" userId="7cb5ccbf-9de7-4700-8ee7-416e4f31fc09" providerId="ADAL" clId="{6B0545B5-7ECF-4646-8575-D845505C7D0C}" dt="2020-10-09T11:56:53.145" v="205"/>
          <ac:picMkLst>
            <pc:docMk/>
            <pc:sldMk cId="2665569047" sldId="262"/>
            <ac:picMk id="3" creationId="{32BA041B-E445-4D53-8047-C1A2500A7F75}"/>
          </ac:picMkLst>
        </pc:picChg>
        <pc:picChg chg="add del mod">
          <ac:chgData name="J Tomasevic Staff 8924020" userId="7cb5ccbf-9de7-4700-8ee7-416e4f31fc09" providerId="ADAL" clId="{6B0545B5-7ECF-4646-8575-D845505C7D0C}" dt="2020-10-09T06:48:10.044" v="41" actId="478"/>
          <ac:picMkLst>
            <pc:docMk/>
            <pc:sldMk cId="2665569047" sldId="262"/>
            <ac:picMk id="3" creationId="{693DDAC7-80D3-4D89-B762-210BB8808E77}"/>
          </ac:picMkLst>
        </pc:picChg>
        <pc:picChg chg="add del mod">
          <ac:chgData name="J Tomasevic Staff 8924020" userId="7cb5ccbf-9de7-4700-8ee7-416e4f31fc09" providerId="ADAL" clId="{6B0545B5-7ECF-4646-8575-D845505C7D0C}" dt="2020-10-09T11:48:31.269" v="193" actId="478"/>
          <ac:picMkLst>
            <pc:docMk/>
            <pc:sldMk cId="2665569047" sldId="262"/>
            <ac:picMk id="5" creationId="{73F6B536-9929-485A-AFE2-3C0E418E9546}"/>
          </ac:picMkLst>
        </pc:picChg>
      </pc:sldChg>
      <pc:sldChg chg="addSp delSp modSp modTransition delAnim">
        <pc:chgData name="J Tomasevic Staff 8924020" userId="7cb5ccbf-9de7-4700-8ee7-416e4f31fc09" providerId="ADAL" clId="{6B0545B5-7ECF-4646-8575-D845505C7D0C}" dt="2020-10-09T11:59:41.531" v="208"/>
        <pc:sldMkLst>
          <pc:docMk/>
          <pc:sldMk cId="139627735" sldId="263"/>
        </pc:sldMkLst>
        <pc:picChg chg="add del mod">
          <ac:chgData name="J Tomasevic Staff 8924020" userId="7cb5ccbf-9de7-4700-8ee7-416e4f31fc09" providerId="ADAL" clId="{6B0545B5-7ECF-4646-8575-D845505C7D0C}" dt="2020-10-09T11:48:40.307" v="196" actId="478"/>
          <ac:picMkLst>
            <pc:docMk/>
            <pc:sldMk cId="139627735" sldId="263"/>
            <ac:picMk id="4" creationId="{6436A63D-B398-485C-8044-DE391B25C1F6}"/>
          </ac:picMkLst>
        </pc:picChg>
        <pc:picChg chg="add mod">
          <ac:chgData name="J Tomasevic Staff 8924020" userId="7cb5ccbf-9de7-4700-8ee7-416e4f31fc09" providerId="ADAL" clId="{6B0545B5-7ECF-4646-8575-D845505C7D0C}" dt="2020-10-09T11:59:41.531" v="208"/>
          <ac:picMkLst>
            <pc:docMk/>
            <pc:sldMk cId="139627735" sldId="263"/>
            <ac:picMk id="5" creationId="{5E17FD59-5AA9-47BA-87DD-3F2156334C3C}"/>
          </ac:picMkLst>
        </pc:picChg>
      </pc:sldChg>
      <pc:sldChg chg="addSp delSp modSp modTransition delAnim">
        <pc:chgData name="J Tomasevic Staff 8924020" userId="7cb5ccbf-9de7-4700-8ee7-416e4f31fc09" providerId="ADAL" clId="{6B0545B5-7ECF-4646-8575-D845505C7D0C}" dt="2020-10-09T11:58:53.970" v="207"/>
        <pc:sldMkLst>
          <pc:docMk/>
          <pc:sldMk cId="2974734391" sldId="264"/>
        </pc:sldMkLst>
        <pc:picChg chg="add del mod">
          <ac:chgData name="J Tomasevic Staff 8924020" userId="7cb5ccbf-9de7-4700-8ee7-416e4f31fc09" providerId="ADAL" clId="{6B0545B5-7ECF-4646-8575-D845505C7D0C}" dt="2020-10-09T11:48:38.309" v="195" actId="478"/>
          <ac:picMkLst>
            <pc:docMk/>
            <pc:sldMk cId="2974734391" sldId="264"/>
            <ac:picMk id="3" creationId="{2128DFAC-7073-470E-8838-1C1369AF7CDB}"/>
          </ac:picMkLst>
        </pc:picChg>
        <pc:picChg chg="add mod">
          <ac:chgData name="J Tomasevic Staff 8924020" userId="7cb5ccbf-9de7-4700-8ee7-416e4f31fc09" providerId="ADAL" clId="{6B0545B5-7ECF-4646-8575-D845505C7D0C}" dt="2020-10-09T11:58:53.970" v="207"/>
          <ac:picMkLst>
            <pc:docMk/>
            <pc:sldMk cId="2974734391" sldId="264"/>
            <ac:picMk id="5" creationId="{0B4F65D3-D426-4FE6-A38C-BBF21DC2FBB0}"/>
          </ac:picMkLst>
        </pc:picChg>
      </pc:sldChg>
      <pc:sldChg chg="addSp delSp modSp modTransition delAnim modNotesTx">
        <pc:chgData name="J Tomasevic Staff 8924020" userId="7cb5ccbf-9de7-4700-8ee7-416e4f31fc09" providerId="ADAL" clId="{6B0545B5-7ECF-4646-8575-D845505C7D0C}" dt="2020-10-09T11:57:49.317" v="206"/>
        <pc:sldMkLst>
          <pc:docMk/>
          <pc:sldMk cId="306135153" sldId="265"/>
        </pc:sldMkLst>
        <pc:picChg chg="add del mod">
          <ac:chgData name="J Tomasevic Staff 8924020" userId="7cb5ccbf-9de7-4700-8ee7-416e4f31fc09" providerId="ADAL" clId="{6B0545B5-7ECF-4646-8575-D845505C7D0C}" dt="2020-10-09T11:48:35.384" v="194" actId="478"/>
          <ac:picMkLst>
            <pc:docMk/>
            <pc:sldMk cId="306135153" sldId="265"/>
            <ac:picMk id="3" creationId="{D046C43C-1EA2-4585-B3B6-D6240765501F}"/>
          </ac:picMkLst>
        </pc:picChg>
        <pc:picChg chg="add mod">
          <ac:chgData name="J Tomasevic Staff 8924020" userId="7cb5ccbf-9de7-4700-8ee7-416e4f31fc09" providerId="ADAL" clId="{6B0545B5-7ECF-4646-8575-D845505C7D0C}" dt="2020-10-09T11:57:49.317" v="206"/>
          <ac:picMkLst>
            <pc:docMk/>
            <pc:sldMk cId="306135153" sldId="265"/>
            <ac:picMk id="4" creationId="{635E921C-F8A4-4A48-9494-45F0353D98CE}"/>
          </ac:picMkLst>
        </pc:picChg>
      </pc:sldChg>
      <pc:sldChg chg="addSp delSp modSp add modTransition delAnim">
        <pc:chgData name="J Tomasevic Staff 8924020" userId="7cb5ccbf-9de7-4700-8ee7-416e4f31fc09" providerId="ADAL" clId="{6B0545B5-7ECF-4646-8575-D845505C7D0C}" dt="2020-10-09T12:00:39.831" v="209"/>
        <pc:sldMkLst>
          <pc:docMk/>
          <pc:sldMk cId="522780831" sldId="266"/>
        </pc:sldMkLst>
        <pc:spChg chg="mod">
          <ac:chgData name="J Tomasevic Staff 8924020" userId="7cb5ccbf-9de7-4700-8ee7-416e4f31fc09" providerId="ADAL" clId="{6B0545B5-7ECF-4646-8575-D845505C7D0C}" dt="2020-10-09T06:53:39.224" v="91" actId="5793"/>
          <ac:spMkLst>
            <pc:docMk/>
            <pc:sldMk cId="522780831" sldId="266"/>
            <ac:spMk id="2" creationId="{B7F879F8-E341-4478-8982-3E7BE04B3A9E}"/>
          </ac:spMkLst>
        </pc:spChg>
        <pc:spChg chg="mod">
          <ac:chgData name="J Tomasevic Staff 8924020" userId="7cb5ccbf-9de7-4700-8ee7-416e4f31fc09" providerId="ADAL" clId="{6B0545B5-7ECF-4646-8575-D845505C7D0C}" dt="2020-10-09T06:53:59.320" v="176" actId="20577"/>
          <ac:spMkLst>
            <pc:docMk/>
            <pc:sldMk cId="522780831" sldId="266"/>
            <ac:spMk id="3" creationId="{42F15EA1-19ED-490B-9E17-10A4A247B16F}"/>
          </ac:spMkLst>
        </pc:spChg>
        <pc:picChg chg="add del mod">
          <ac:chgData name="J Tomasevic Staff 8924020" userId="7cb5ccbf-9de7-4700-8ee7-416e4f31fc09" providerId="ADAL" clId="{6B0545B5-7ECF-4646-8575-D845505C7D0C}" dt="2020-10-09T11:48:42.949" v="197" actId="478"/>
          <ac:picMkLst>
            <pc:docMk/>
            <pc:sldMk cId="522780831" sldId="266"/>
            <ac:picMk id="4" creationId="{79AF65DB-8C52-4CA7-8E75-EA63357B7C78}"/>
          </ac:picMkLst>
        </pc:picChg>
        <pc:picChg chg="add mod">
          <ac:chgData name="J Tomasevic Staff 8924020" userId="7cb5ccbf-9de7-4700-8ee7-416e4f31fc09" providerId="ADAL" clId="{6B0545B5-7ECF-4646-8575-D845505C7D0C}" dt="2020-10-09T12:00:39.831" v="209"/>
          <ac:picMkLst>
            <pc:docMk/>
            <pc:sldMk cId="522780831" sldId="266"/>
            <ac:picMk id="5" creationId="{FFBA4D8A-79E1-46AE-9A83-7BDAE76D0CD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CD1E44-D99C-4E69-95B6-C2D12A8087B6}" type="datetimeFigureOut">
              <a:rPr lang="en-GB" smtClean="0"/>
              <a:t>09/10/2020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1453E1-72C5-4C2C-9877-2D6D0B2142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4087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1453E1-72C5-4C2C-9877-2D6D0B2142F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9939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1453E1-72C5-4C2C-9877-2D6D0B2142F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4039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1453E1-72C5-4C2C-9877-2D6D0B2142F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9635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1453E1-72C5-4C2C-9877-2D6D0B2142F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7792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1453E1-72C5-4C2C-9877-2D6D0B2142F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6011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1453E1-72C5-4C2C-9877-2D6D0B2142F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3441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1453E1-72C5-4C2C-9877-2D6D0B2142F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80487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1453E1-72C5-4C2C-9877-2D6D0B2142F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5296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1453E1-72C5-4C2C-9877-2D6D0B2142F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755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1453E1-72C5-4C2C-9877-2D6D0B2142F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4028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5B614E2-750D-4C81-9391-1E3604EDF20D}" type="datetimeFigureOut">
              <a:rPr lang="en-GB" smtClean="0"/>
              <a:t>09/10/2020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ABC3C99-735D-4F0B-9CA2-22CAC4B8EDD5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87000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614E2-750D-4C81-9391-1E3604EDF20D}" type="datetimeFigureOut">
              <a:rPr lang="en-GB" smtClean="0"/>
              <a:t>09/10/2020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C3C99-735D-4F0B-9CA2-22CAC4B8ED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7546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614E2-750D-4C81-9391-1E3604EDF20D}" type="datetimeFigureOut">
              <a:rPr lang="en-GB" smtClean="0"/>
              <a:t>09/10/2020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C3C99-735D-4F0B-9CA2-22CAC4B8ED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4819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614E2-750D-4C81-9391-1E3604EDF20D}" type="datetimeFigureOut">
              <a:rPr lang="en-GB" smtClean="0"/>
              <a:t>09/10/2020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C3C99-735D-4F0B-9CA2-22CAC4B8ED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7780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5B614E2-750D-4C81-9391-1E3604EDF20D}" type="datetimeFigureOut">
              <a:rPr lang="en-GB" smtClean="0"/>
              <a:t>09/10/2020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ABC3C99-735D-4F0B-9CA2-22CAC4B8EDD5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40192998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614E2-750D-4C81-9391-1E3604EDF20D}" type="datetimeFigureOut">
              <a:rPr lang="en-GB" smtClean="0"/>
              <a:t>09/10/2020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C3C99-735D-4F0B-9CA2-22CAC4B8ED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5634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614E2-750D-4C81-9391-1E3604EDF20D}" type="datetimeFigureOut">
              <a:rPr lang="en-GB" smtClean="0"/>
              <a:t>09/10/2020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C3C99-735D-4F0B-9CA2-22CAC4B8ED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117944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614E2-750D-4C81-9391-1E3604EDF20D}" type="datetimeFigureOut">
              <a:rPr lang="en-GB" smtClean="0"/>
              <a:t>09/10/2020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C3C99-735D-4F0B-9CA2-22CAC4B8ED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1442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614E2-750D-4C81-9391-1E3604EDF20D}" type="datetimeFigureOut">
              <a:rPr lang="en-GB" smtClean="0"/>
              <a:t>09/10/2020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C3C99-735D-4F0B-9CA2-22CAC4B8ED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2692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65B614E2-750D-4C81-9391-1E3604EDF20D}" type="datetimeFigureOut">
              <a:rPr lang="en-GB" smtClean="0"/>
              <a:t>09/10/2020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2ABC3C99-735D-4F0B-9CA2-22CAC4B8EDD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147326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65B614E2-750D-4C81-9391-1E3604EDF20D}" type="datetimeFigureOut">
              <a:rPr lang="en-GB" smtClean="0"/>
              <a:t>09/10/2020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2ABC3C99-735D-4F0B-9CA2-22CAC4B8ED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6389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5B614E2-750D-4C81-9391-1E3604EDF20D}" type="datetimeFigureOut">
              <a:rPr lang="en-GB" smtClean="0"/>
              <a:t>09/10/2020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ABC3C99-735D-4F0B-9CA2-22CAC4B8EDD5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3347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hyperlink" Target="mailto:jtomasevic@nottinghamfreeschool.co.uk" TargetMode="External"/><Relationship Id="rId4" Type="http://schemas.openxmlformats.org/officeDocument/2006/relationships/hyperlink" Target="mailto:contact@nottinghamfreeschool.co.u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1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1.png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hyperlink" Target="https://schoolsweek.co.uk/exams-2021-all-the-gcse-changes-subject-by-subject/" TargetMode="Externa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solidFill>
                  <a:srgbClr val="C00000"/>
                </a:solidFill>
              </a:rPr>
              <a:t>Class of 2021</a:t>
            </a:r>
            <a:br>
              <a:rPr lang="en-GB" dirty="0"/>
            </a:br>
            <a:r>
              <a:rPr lang="en-GB" dirty="0"/>
              <a:t>Year 11 Parents and carers information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Nottingham free school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E2FD54-E6F5-4390-B3C9-3C95B88300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88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56"/>
    </mc:Choice>
    <mc:Fallback>
      <p:transition spd="slow" advTm="21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8D7A5-84B6-4295-9A9D-6CA88C99C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Last Friday of this half term (23</a:t>
            </a:r>
            <a:r>
              <a:rPr lang="en-GB" baseline="30000" dirty="0"/>
              <a:t>rd</a:t>
            </a:r>
            <a:r>
              <a:rPr lang="en-GB" dirty="0"/>
              <a:t> October)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44F75-FAB5-4C09-9561-ECA9ECCD7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400" dirty="0"/>
              <a:t>Year 11 will finish at 2pm on the last Friday of this half term</a:t>
            </a:r>
          </a:p>
          <a:p>
            <a:r>
              <a:rPr lang="en-GB" sz="4400" dirty="0"/>
              <a:t>Special lunch &amp; assembly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E17FD59-5AA9-47BA-87DD-3F2156334C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7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371"/>
    </mc:Choice>
    <mc:Fallback>
      <p:transition spd="slow" advTm="37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879F8-E341-4478-8982-3E7BE04B3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Please contact us if you need to! </a:t>
            </a:r>
            <a:r>
              <a:rPr lang="en-GB" dirty="0">
                <a:sym typeface="Wingdings" panose="05000000000000000000" pitchFamily="2" charset="2"/>
              </a:rPr>
              <a:t>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15EA1-19ED-490B-9E17-10A4A247B1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4"/>
              </a:rPr>
              <a:t>contact@nottinghamfreeschool.co.uk</a:t>
            </a:r>
            <a:endParaRPr lang="en-GB" dirty="0"/>
          </a:p>
          <a:p>
            <a:endParaRPr lang="en-GB" dirty="0"/>
          </a:p>
          <a:p>
            <a:r>
              <a:rPr lang="en-GB" dirty="0">
                <a:hlinkClick r:id="rId5"/>
              </a:rPr>
              <a:t>jtomasevic@nottinghamfreeschool.co.uk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FBA4D8A-79E1-46AE-9A83-7BDAE76D0C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780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134"/>
    </mc:Choice>
    <mc:Fallback>
      <p:transition spd="slow" advTm="50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thank you!</a:t>
            </a:r>
          </a:p>
        </p:txBody>
      </p:sp>
      <p:pic>
        <p:nvPicPr>
          <p:cNvPr id="4" name="Picture 2" descr="Image">
            <a:extLst>
              <a:ext uri="{FF2B5EF4-FFF2-40B4-BE49-F238E27FC236}">
                <a16:creationId xmlns:a16="http://schemas.microsoft.com/office/drawing/2014/main" id="{B670E54E-EC9E-4605-AE88-B4A9E8392A3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064" y="1227908"/>
            <a:ext cx="5305969" cy="530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00FC0AA-9C60-4A88-BACC-7CCBC4477C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623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373"/>
    </mc:Choice>
    <mc:Fallback>
      <p:transition spd="slow" advTm="45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Goals, not grades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8" name="Picture 4" descr="How to Set Smart Business Goals for Your Small Busine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678" y="2286001"/>
            <a:ext cx="10315482" cy="343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7711440" y="2407920"/>
            <a:ext cx="3291840" cy="347167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F240E26-B482-4C88-B474-51C9C19A9E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1842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009"/>
    </mc:Choice>
    <mc:Fallback>
      <p:transition spd="slow" advTm="39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Taking Action! </a:t>
            </a:r>
            <a:br>
              <a:rPr lang="en-GB" dirty="0"/>
            </a:br>
            <a:r>
              <a:rPr lang="en-GB" dirty="0"/>
              <a:t>All students need to do is…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2286001"/>
            <a:ext cx="6002562" cy="3593591"/>
          </a:xfrm>
        </p:spPr>
        <p:txBody>
          <a:bodyPr>
            <a:no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en-GB" sz="4000" dirty="0"/>
              <a:t>Work hard in school (classwork)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GB" sz="4000" dirty="0"/>
              <a:t>Work hard at home (homework)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GB" sz="4000" dirty="0"/>
              <a:t>Be on time</a:t>
            </a:r>
          </a:p>
        </p:txBody>
      </p:sp>
      <p:pic>
        <p:nvPicPr>
          <p:cNvPr id="2050" name="Picture 2" descr="Russell | Pixar Wiki | Fand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072640"/>
            <a:ext cx="3429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CB27E77-F353-4650-84A0-C6130D287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031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418"/>
    </mc:Choice>
    <mc:Fallback>
      <p:transition spd="slow" advTm="32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balanced workload is key!</a:t>
            </a:r>
          </a:p>
        </p:txBody>
      </p:sp>
      <p:pic>
        <p:nvPicPr>
          <p:cNvPr id="3076" name="Picture 4" descr="Happiness Is … – Neal Mueller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690" y="1265717"/>
            <a:ext cx="7532389" cy="539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9BAEB16-FDB5-4EFA-B202-326E0A2580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4716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187"/>
    </mc:Choice>
    <mc:Fallback>
      <p:transition spd="slow" advTm="60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can we help with homework and revision?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6734" y="1525624"/>
            <a:ext cx="2309997" cy="1082039"/>
          </a:xfrm>
        </p:spPr>
        <p:txBody>
          <a:bodyPr>
            <a:noAutofit/>
          </a:bodyPr>
          <a:lstStyle/>
          <a:p>
            <a:r>
              <a:rPr lang="en-GB" sz="1600" dirty="0"/>
              <a:t>Before school </a:t>
            </a:r>
            <a:r>
              <a:rPr lang="en-GB" sz="1600" b="1" dirty="0">
                <a:solidFill>
                  <a:srgbClr val="002060"/>
                </a:solidFill>
              </a:rPr>
              <a:t>CATCH-UP</a:t>
            </a:r>
            <a:r>
              <a:rPr lang="en-GB" sz="1600" dirty="0"/>
              <a:t> sessions</a:t>
            </a:r>
          </a:p>
          <a:p>
            <a:r>
              <a:rPr lang="en-GB" sz="1600" b="1" dirty="0">
                <a:solidFill>
                  <a:srgbClr val="C00000"/>
                </a:solidFill>
              </a:rPr>
              <a:t>Monday-Friday 0930am-1025am</a:t>
            </a:r>
          </a:p>
          <a:p>
            <a:r>
              <a:rPr lang="en-GB" sz="1600" dirty="0"/>
              <a:t>Subject teachers helping</a:t>
            </a:r>
          </a:p>
          <a:p>
            <a:r>
              <a:rPr lang="en-GB" sz="1600" dirty="0"/>
              <a:t>Booking form is online… Book your child a place today! </a:t>
            </a:r>
            <a:r>
              <a:rPr lang="en-GB" sz="1600" dirty="0">
                <a:sym typeface="Wingdings" panose="05000000000000000000" pitchFamily="2" charset="2"/>
              </a:rPr>
              <a:t></a:t>
            </a:r>
            <a:endParaRPr lang="en-GB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196" y="1783483"/>
            <a:ext cx="8892267" cy="499669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023787C-AB6B-4322-9EDC-832419CC2D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54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794"/>
    </mc:Choice>
    <mc:Fallback>
      <p:transition spd="slow" advTm="64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Different approaches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B08D147-A463-4B87-97AA-CCE437710B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8244643"/>
              </p:ext>
            </p:extLst>
          </p:nvPr>
        </p:nvGraphicFramePr>
        <p:xfrm>
          <a:off x="1251677" y="1750798"/>
          <a:ext cx="10178322" cy="3878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2536">
                  <a:extLst>
                    <a:ext uri="{9D8B030D-6E8A-4147-A177-3AD203B41FA5}">
                      <a16:colId xmlns:a16="http://schemas.microsoft.com/office/drawing/2014/main" val="2759790063"/>
                    </a:ext>
                  </a:extLst>
                </a:gridCol>
                <a:gridCol w="8365786">
                  <a:extLst>
                    <a:ext uri="{9D8B030D-6E8A-4147-A177-3AD203B41FA5}">
                      <a16:colId xmlns:a16="http://schemas.microsoft.com/office/drawing/2014/main" val="56414045"/>
                    </a:ext>
                  </a:extLst>
                </a:gridCol>
              </a:tblGrid>
              <a:tr h="506019">
                <a:tc>
                  <a:txBody>
                    <a:bodyPr/>
                    <a:lstStyle/>
                    <a:p>
                      <a:r>
                        <a:rPr lang="en-GB" dirty="0"/>
                        <a:t>Activity?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How are we doing it this year?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983203"/>
                  </a:ext>
                </a:extLst>
              </a:tr>
              <a:tr h="1091975">
                <a:tc>
                  <a:txBody>
                    <a:bodyPr/>
                    <a:lstStyle/>
                    <a:p>
                      <a:r>
                        <a:rPr lang="en-GB" dirty="0"/>
                        <a:t>Mock exams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/>
                        <a:t>Reduced number of mock exams in the hall or access room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/>
                        <a:t>In-class tests at the end of a topic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/>
                        <a:t>Some mock exams in February and March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4423927"/>
                  </a:ext>
                </a:extLst>
              </a:tr>
              <a:tr h="1091975">
                <a:tc>
                  <a:txBody>
                    <a:bodyPr/>
                    <a:lstStyle/>
                    <a:p>
                      <a:r>
                        <a:rPr lang="en-GB" dirty="0"/>
                        <a:t>Parents’ Evening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/>
                        <a:t>Tutors to do video, or phone, call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/>
                        <a:t>Tutor provides a summary of feedback from teachers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5232340"/>
                  </a:ext>
                </a:extLst>
              </a:tr>
              <a:tr h="1091975">
                <a:tc>
                  <a:txBody>
                    <a:bodyPr/>
                    <a:lstStyle/>
                    <a:p>
                      <a:r>
                        <a:rPr lang="en-GB" dirty="0"/>
                        <a:t>Absences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/>
                        <a:t>If students are self-isolating – </a:t>
                      </a:r>
                      <a:r>
                        <a:rPr lang="en-GB" dirty="0">
                          <a:solidFill>
                            <a:srgbClr val="FF0000"/>
                          </a:solidFill>
                        </a:rPr>
                        <a:t>all work set on Microsoft Teams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/>
                        <a:t>If year 11 could not come into school for a period of time – </a:t>
                      </a:r>
                      <a:r>
                        <a:rPr lang="en-GB" dirty="0">
                          <a:solidFill>
                            <a:srgbClr val="FF0000"/>
                          </a:solidFill>
                        </a:rPr>
                        <a:t>timetabled lessons will happen online (a mixture of live and pre-recorded lessons with activities to complete and submit by end of the lesson)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6062681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2BA041B-E445-4D53-8047-C1A2500A7F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569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924"/>
    </mc:Choice>
    <mc:Fallback>
      <p:transition spd="slow" advTm="78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C375A-B3CC-4606-AA29-2322AA1F3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GCSE  Changes…</a:t>
            </a:r>
            <a:br>
              <a:rPr lang="en-GB" dirty="0"/>
            </a:br>
            <a:r>
              <a:rPr lang="en-GB" dirty="0"/>
              <a:t>The story so far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FA987F6-7697-4FA0-A437-03BC4E2456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sz="3200" dirty="0"/>
              <a:t>Teachers have adjusted lessons if </a:t>
            </a:r>
            <a:r>
              <a:rPr lang="en-GB" sz="3200" dirty="0" err="1"/>
              <a:t>Ofqual</a:t>
            </a:r>
            <a:r>
              <a:rPr lang="en-GB" sz="3200" dirty="0"/>
              <a:t> has confirmed changes to GCSE assessments in 2021</a:t>
            </a:r>
          </a:p>
          <a:p>
            <a:endParaRPr lang="en-GB" sz="3200" dirty="0"/>
          </a:p>
          <a:p>
            <a:r>
              <a:rPr lang="en-GB" sz="3200" dirty="0"/>
              <a:t>Our priority is to provide a wholesome education</a:t>
            </a:r>
          </a:p>
          <a:p>
            <a:endParaRPr lang="en-GB" sz="3200" dirty="0"/>
          </a:p>
          <a:p>
            <a:r>
              <a:rPr lang="en-GB" sz="3200" dirty="0">
                <a:hlinkClick r:id="rId5"/>
              </a:rPr>
              <a:t>https://schoolsweek.co.uk/exams-2021-all-the-gcse-changes-subject-by-subject/</a:t>
            </a:r>
            <a:r>
              <a:rPr lang="en-GB" sz="3200" dirty="0"/>
              <a:t> </a:t>
            </a:r>
          </a:p>
          <a:p>
            <a:endParaRPr lang="en-GB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35E921C-F8A4-4A48-9494-45F0353D98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5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721"/>
    </mc:Choice>
    <mc:Fallback>
      <p:transition spd="slow" advTm="48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1F882-9AE9-4B55-9E51-16C55FAC3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Trialling online lessons – Friday 16 October at 9am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E05B441-D1CC-4E9F-B9DC-02048A3466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2622834"/>
              </p:ext>
            </p:extLst>
          </p:nvPr>
        </p:nvGraphicFramePr>
        <p:xfrm>
          <a:off x="1251678" y="2130357"/>
          <a:ext cx="6151799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51799">
                  <a:extLst>
                    <a:ext uri="{9D8B030D-6E8A-4147-A177-3AD203B41FA5}">
                      <a16:colId xmlns:a16="http://schemas.microsoft.com/office/drawing/2014/main" val="41544973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Option Block A –  Usually period 7 on Fridays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84419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Miss </a:t>
                      </a:r>
                      <a:r>
                        <a:rPr lang="en-GB" dirty="0" err="1"/>
                        <a:t>Tervit’s</a:t>
                      </a:r>
                      <a:r>
                        <a:rPr lang="en-GB" dirty="0"/>
                        <a:t> Spanish class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7903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Miss Heathcote’s history class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5683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Mr Hurst’s geography class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8642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Mr </a:t>
                      </a:r>
                      <a:r>
                        <a:rPr lang="en-GB" dirty="0" err="1"/>
                        <a:t>Landa’s</a:t>
                      </a:r>
                      <a:r>
                        <a:rPr lang="en-GB" dirty="0"/>
                        <a:t> study class (to do maths)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22943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4F69EBC-C7F6-4F9E-A285-BB9959DCF10A}"/>
              </a:ext>
            </a:extLst>
          </p:cNvPr>
          <p:cNvSpPr txBox="1"/>
          <p:nvPr/>
        </p:nvSpPr>
        <p:spPr>
          <a:xfrm>
            <a:off x="7889132" y="1874517"/>
            <a:ext cx="35408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Students log on to Microsoft Teams and go to their class at 9am.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Any live lessons will see a teacher present presentation slides with live voice over.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Pre-recorded lessons are uploaded at 9am.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Students will be given an online piece of work to do that is submitted within the 50 minute period.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B4F65D3-D426-4FE6-A38C-BBF21DC2FB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734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909"/>
    </mc:Choice>
    <mc:Fallback>
      <p:transition spd="slow" advTm="55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1.2|9.2"/>
</p:tagLst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91CFA12834524FAFF6FDC2DFD6007F" ma:contentTypeVersion="12" ma:contentTypeDescription="Create a new document." ma:contentTypeScope="" ma:versionID="2fc6951d673b6d117cc4e64562e6c5c9">
  <xsd:schema xmlns:xsd="http://www.w3.org/2001/XMLSchema" xmlns:xs="http://www.w3.org/2001/XMLSchema" xmlns:p="http://schemas.microsoft.com/office/2006/metadata/properties" xmlns:ns2="8beff84b-12ef-40c5-b413-6f23a5196ebd" xmlns:ns3="2c5be579-4f96-4d49-84cc-d2412a1854a6" targetNamespace="http://schemas.microsoft.com/office/2006/metadata/properties" ma:root="true" ma:fieldsID="a589f7d113ef075179f23ce30b83cd61" ns2:_="" ns3:_="">
    <xsd:import namespace="8beff84b-12ef-40c5-b413-6f23a5196ebd"/>
    <xsd:import namespace="2c5be579-4f96-4d49-84cc-d2412a1854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eff84b-12ef-40c5-b413-6f23a5196e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5be579-4f96-4d49-84cc-d2412a1854a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C8BB8E1-6427-411B-8B04-3B573476F0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beff84b-12ef-40c5-b413-6f23a5196ebd"/>
    <ds:schemaRef ds:uri="2c5be579-4f96-4d49-84cc-d2412a1854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8B9C3D1-B502-48A3-BF05-FBE57D32FC95}">
  <ds:schemaRefs>
    <ds:schemaRef ds:uri="http://purl.org/dc/dcmitype/"/>
    <ds:schemaRef ds:uri="8beff84b-12ef-40c5-b413-6f23a5196ebd"/>
    <ds:schemaRef ds:uri="http://schemas.microsoft.com/office/infopath/2007/PartnerControls"/>
    <ds:schemaRef ds:uri="http://purl.org/dc/elements/1.1/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2c5be579-4f96-4d49-84cc-d2412a1854a6"/>
  </ds:schemaRefs>
</ds:datastoreItem>
</file>

<file path=customXml/itemProps3.xml><?xml version="1.0" encoding="utf-8"?>
<ds:datastoreItem xmlns:ds="http://schemas.openxmlformats.org/officeDocument/2006/customXml" ds:itemID="{44794349-57F2-4D30-8DF0-F8E0C5D1690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TM10001106[[fn=Badge]]</Template>
  <TotalTime>846</TotalTime>
  <Words>392</Words>
  <Application>Microsoft Office PowerPoint</Application>
  <PresentationFormat>Widescreen</PresentationFormat>
  <Paragraphs>60</Paragraphs>
  <Slides>11</Slides>
  <Notes>10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Gill Sans MT</vt:lpstr>
      <vt:lpstr>Impact</vt:lpstr>
      <vt:lpstr>Wingdings</vt:lpstr>
      <vt:lpstr>Badge</vt:lpstr>
      <vt:lpstr>Class of 2021 Year 11 Parents and carers information </vt:lpstr>
      <vt:lpstr>thank you!</vt:lpstr>
      <vt:lpstr>Goals, not grades</vt:lpstr>
      <vt:lpstr>Taking Action!  All students need to do is…</vt:lpstr>
      <vt:lpstr>A balanced workload is key!</vt:lpstr>
      <vt:lpstr>How can we help with homework and revision?</vt:lpstr>
      <vt:lpstr>Different approaches </vt:lpstr>
      <vt:lpstr>GCSE  Changes… The story so far</vt:lpstr>
      <vt:lpstr>Trialling online lessons – Friday 16 October at 9am</vt:lpstr>
      <vt:lpstr>Last Friday of this half term (23rd October)</vt:lpstr>
      <vt:lpstr>Please contact us if you need to! </vt:lpstr>
    </vt:vector>
  </TitlesOfParts>
  <Company>Torch Academy Gateway Trust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of 2021</dc:title>
  <dc:creator>J Tomasevic Staff 8924020</dc:creator>
  <cp:lastModifiedBy>J Tomasevic Staff 8924020</cp:lastModifiedBy>
  <cp:revision>32</cp:revision>
  <cp:lastPrinted>2020-10-09T06:36:21Z</cp:lastPrinted>
  <dcterms:created xsi:type="dcterms:W3CDTF">2020-10-07T19:22:34Z</dcterms:created>
  <dcterms:modified xsi:type="dcterms:W3CDTF">2020-10-09T12:00:44Z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0x0101006991CFA12834524FAFF6FDC2DFD6007F</vt:lpwstr>
  </property>
</Properties>
</file>