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6" r:id="rId5"/>
    <p:sldId id="267" r:id="rId6"/>
    <p:sldId id="260" r:id="rId7"/>
    <p:sldId id="265" r:id="rId8"/>
    <p:sldId id="26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474" autoAdjust="0"/>
    <p:restoredTop sz="94660"/>
  </p:normalViewPr>
  <p:slideViewPr>
    <p:cSldViewPr snapToGrid="0">
      <p:cViewPr varScale="1">
        <p:scale>
          <a:sx n="69" d="100"/>
          <a:sy n="69" d="100"/>
        </p:scale>
        <p:origin x="66"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989F51-9D2C-4E39-8E4B-B5C4690C51D3}" type="doc">
      <dgm:prSet loTypeId="urn:microsoft.com/office/officeart/2009/3/layout/StepUpProcess" loCatId="process" qsTypeId="urn:microsoft.com/office/officeart/2005/8/quickstyle/3d1" qsCatId="3D" csTypeId="urn:microsoft.com/office/officeart/2005/8/colors/accent3_4" csCatId="accent3" phldr="1"/>
      <dgm:spPr/>
      <dgm:t>
        <a:bodyPr/>
        <a:lstStyle/>
        <a:p>
          <a:endParaRPr lang="en-US"/>
        </a:p>
      </dgm:t>
    </dgm:pt>
    <dgm:pt modelId="{FE0FF99F-34B7-4492-BFBF-96F2B3F4FFEE}">
      <dgm:prSet phldrT="[Text]"/>
      <dgm:spPr/>
      <dgm:t>
        <a:bodyPr/>
        <a:lstStyle/>
        <a:p>
          <a:r>
            <a:rPr lang="en-US" dirty="0" smtClean="0"/>
            <a:t>Know key info about the course</a:t>
          </a:r>
          <a:endParaRPr lang="en-US" dirty="0"/>
        </a:p>
      </dgm:t>
    </dgm:pt>
    <dgm:pt modelId="{704BAADA-88EE-4DE0-A57D-E44A8CF625CE}" type="parTrans" cxnId="{462B94E4-4DEC-47C0-BF7F-2808C676D2E7}">
      <dgm:prSet/>
      <dgm:spPr/>
      <dgm:t>
        <a:bodyPr/>
        <a:lstStyle/>
        <a:p>
          <a:endParaRPr lang="en-US"/>
        </a:p>
      </dgm:t>
    </dgm:pt>
    <dgm:pt modelId="{68FB72A3-B84B-4CA9-BDD9-82461EAF1F8A}" type="sibTrans" cxnId="{462B94E4-4DEC-47C0-BF7F-2808C676D2E7}">
      <dgm:prSet/>
      <dgm:spPr/>
      <dgm:t>
        <a:bodyPr/>
        <a:lstStyle/>
        <a:p>
          <a:endParaRPr lang="en-US"/>
        </a:p>
      </dgm:t>
    </dgm:pt>
    <dgm:pt modelId="{E724BAEC-5B52-4AD3-A610-7BEF3EFFB8F7}">
      <dgm:prSet phldrT="[Text]"/>
      <dgm:spPr/>
      <dgm:t>
        <a:bodyPr/>
        <a:lstStyle/>
        <a:p>
          <a:r>
            <a:rPr lang="en-US" dirty="0" smtClean="0"/>
            <a:t>Understand what context means</a:t>
          </a:r>
          <a:endParaRPr lang="en-US" dirty="0"/>
        </a:p>
      </dgm:t>
    </dgm:pt>
    <dgm:pt modelId="{34C9EB24-7C67-4611-88D6-E2A692F9B0D0}" type="parTrans" cxnId="{A1180FB5-CBB9-43A4-95F7-3FFC88443ADA}">
      <dgm:prSet/>
      <dgm:spPr/>
      <dgm:t>
        <a:bodyPr/>
        <a:lstStyle/>
        <a:p>
          <a:endParaRPr lang="en-US"/>
        </a:p>
      </dgm:t>
    </dgm:pt>
    <dgm:pt modelId="{4425492A-248D-4FE8-92D7-69DDB90CCC58}" type="sibTrans" cxnId="{A1180FB5-CBB9-43A4-95F7-3FFC88443ADA}">
      <dgm:prSet/>
      <dgm:spPr/>
      <dgm:t>
        <a:bodyPr/>
        <a:lstStyle/>
        <a:p>
          <a:endParaRPr lang="en-US"/>
        </a:p>
      </dgm:t>
    </dgm:pt>
    <dgm:pt modelId="{5F914BBE-D38F-4589-AA11-6CAC5E5CD30B}">
      <dgm:prSet phldrT="[Text]"/>
      <dgm:spPr/>
      <dgm:t>
        <a:bodyPr/>
        <a:lstStyle/>
        <a:p>
          <a:r>
            <a:rPr lang="en-US" dirty="0" smtClean="0"/>
            <a:t>Be able to plan and begin research into context</a:t>
          </a:r>
          <a:endParaRPr lang="en-US" dirty="0"/>
        </a:p>
      </dgm:t>
    </dgm:pt>
    <dgm:pt modelId="{B82F938E-3D15-4806-A9B9-FF85BF3BE6AC}" type="parTrans" cxnId="{38E3792C-C844-40A1-B922-DC69C8593B8F}">
      <dgm:prSet/>
      <dgm:spPr/>
      <dgm:t>
        <a:bodyPr/>
        <a:lstStyle/>
        <a:p>
          <a:endParaRPr lang="en-US"/>
        </a:p>
      </dgm:t>
    </dgm:pt>
    <dgm:pt modelId="{B3257FCC-D85C-46ED-A583-6E53910D0FA3}" type="sibTrans" cxnId="{38E3792C-C844-40A1-B922-DC69C8593B8F}">
      <dgm:prSet/>
      <dgm:spPr/>
      <dgm:t>
        <a:bodyPr/>
        <a:lstStyle/>
        <a:p>
          <a:endParaRPr lang="en-US"/>
        </a:p>
      </dgm:t>
    </dgm:pt>
    <dgm:pt modelId="{60AAA3B8-E71B-4954-A703-2E58B262D916}" type="pres">
      <dgm:prSet presAssocID="{F1989F51-9D2C-4E39-8E4B-B5C4690C51D3}" presName="rootnode" presStyleCnt="0">
        <dgm:presLayoutVars>
          <dgm:chMax/>
          <dgm:chPref/>
          <dgm:dir/>
          <dgm:animLvl val="lvl"/>
        </dgm:presLayoutVars>
      </dgm:prSet>
      <dgm:spPr/>
      <dgm:t>
        <a:bodyPr/>
        <a:lstStyle/>
        <a:p>
          <a:endParaRPr lang="en-US"/>
        </a:p>
      </dgm:t>
    </dgm:pt>
    <dgm:pt modelId="{CC74D1D4-AD8C-4B54-BC4A-1DB5ACF992F3}" type="pres">
      <dgm:prSet presAssocID="{FE0FF99F-34B7-4492-BFBF-96F2B3F4FFEE}" presName="composite" presStyleCnt="0"/>
      <dgm:spPr/>
    </dgm:pt>
    <dgm:pt modelId="{DE211A08-8A92-41B6-8C7A-78B780121A43}" type="pres">
      <dgm:prSet presAssocID="{FE0FF99F-34B7-4492-BFBF-96F2B3F4FFEE}" presName="LShape" presStyleLbl="alignNode1" presStyleIdx="0" presStyleCnt="5"/>
      <dgm:spPr/>
    </dgm:pt>
    <dgm:pt modelId="{BA4D73ED-A2E6-4F26-8420-5E281B02ED99}" type="pres">
      <dgm:prSet presAssocID="{FE0FF99F-34B7-4492-BFBF-96F2B3F4FFEE}" presName="ParentText" presStyleLbl="revTx" presStyleIdx="0" presStyleCnt="3">
        <dgm:presLayoutVars>
          <dgm:chMax val="0"/>
          <dgm:chPref val="0"/>
          <dgm:bulletEnabled val="1"/>
        </dgm:presLayoutVars>
      </dgm:prSet>
      <dgm:spPr/>
      <dgm:t>
        <a:bodyPr/>
        <a:lstStyle/>
        <a:p>
          <a:endParaRPr lang="en-US"/>
        </a:p>
      </dgm:t>
    </dgm:pt>
    <dgm:pt modelId="{738B1A06-FDB6-4F0D-938B-4B9D7374E136}" type="pres">
      <dgm:prSet presAssocID="{FE0FF99F-34B7-4492-BFBF-96F2B3F4FFEE}" presName="Triangle" presStyleLbl="alignNode1" presStyleIdx="1" presStyleCnt="5"/>
      <dgm:spPr/>
    </dgm:pt>
    <dgm:pt modelId="{5130CB2B-FF81-401F-90BB-1C765F77FAC8}" type="pres">
      <dgm:prSet presAssocID="{68FB72A3-B84B-4CA9-BDD9-82461EAF1F8A}" presName="sibTrans" presStyleCnt="0"/>
      <dgm:spPr/>
    </dgm:pt>
    <dgm:pt modelId="{ABF0141B-8CC3-4E83-8B22-87A328B51F4D}" type="pres">
      <dgm:prSet presAssocID="{68FB72A3-B84B-4CA9-BDD9-82461EAF1F8A}" presName="space" presStyleCnt="0"/>
      <dgm:spPr/>
    </dgm:pt>
    <dgm:pt modelId="{A7059513-AEC1-426D-9D34-1634DF531131}" type="pres">
      <dgm:prSet presAssocID="{E724BAEC-5B52-4AD3-A610-7BEF3EFFB8F7}" presName="composite" presStyleCnt="0"/>
      <dgm:spPr/>
    </dgm:pt>
    <dgm:pt modelId="{4743CF38-E717-4F9E-9EC3-91B8C23393DB}" type="pres">
      <dgm:prSet presAssocID="{E724BAEC-5B52-4AD3-A610-7BEF3EFFB8F7}" presName="LShape" presStyleLbl="alignNode1" presStyleIdx="2" presStyleCnt="5"/>
      <dgm:spPr/>
    </dgm:pt>
    <dgm:pt modelId="{0190E6C2-A875-4F44-AE75-6B76D17207FA}" type="pres">
      <dgm:prSet presAssocID="{E724BAEC-5B52-4AD3-A610-7BEF3EFFB8F7}" presName="ParentText" presStyleLbl="revTx" presStyleIdx="1" presStyleCnt="3">
        <dgm:presLayoutVars>
          <dgm:chMax val="0"/>
          <dgm:chPref val="0"/>
          <dgm:bulletEnabled val="1"/>
        </dgm:presLayoutVars>
      </dgm:prSet>
      <dgm:spPr/>
      <dgm:t>
        <a:bodyPr/>
        <a:lstStyle/>
        <a:p>
          <a:endParaRPr lang="en-US"/>
        </a:p>
      </dgm:t>
    </dgm:pt>
    <dgm:pt modelId="{E72A80C6-D5AB-4FF3-A458-ECF1A865F9C1}" type="pres">
      <dgm:prSet presAssocID="{E724BAEC-5B52-4AD3-A610-7BEF3EFFB8F7}" presName="Triangle" presStyleLbl="alignNode1" presStyleIdx="3" presStyleCnt="5"/>
      <dgm:spPr/>
    </dgm:pt>
    <dgm:pt modelId="{310CD0C5-1180-49E6-A8E7-C2A2FDDC54EE}" type="pres">
      <dgm:prSet presAssocID="{4425492A-248D-4FE8-92D7-69DDB90CCC58}" presName="sibTrans" presStyleCnt="0"/>
      <dgm:spPr/>
    </dgm:pt>
    <dgm:pt modelId="{DD753139-E28D-4003-9CFB-FA696440B3A7}" type="pres">
      <dgm:prSet presAssocID="{4425492A-248D-4FE8-92D7-69DDB90CCC58}" presName="space" presStyleCnt="0"/>
      <dgm:spPr/>
    </dgm:pt>
    <dgm:pt modelId="{1D046FE8-1D84-410F-A12E-DB31C185CE05}" type="pres">
      <dgm:prSet presAssocID="{5F914BBE-D38F-4589-AA11-6CAC5E5CD30B}" presName="composite" presStyleCnt="0"/>
      <dgm:spPr/>
    </dgm:pt>
    <dgm:pt modelId="{1085B12A-21AF-403D-8688-4E9C71021952}" type="pres">
      <dgm:prSet presAssocID="{5F914BBE-D38F-4589-AA11-6CAC5E5CD30B}" presName="LShape" presStyleLbl="alignNode1" presStyleIdx="4" presStyleCnt="5"/>
      <dgm:spPr/>
    </dgm:pt>
    <dgm:pt modelId="{8B514B3B-FF45-47BC-9E97-611576245654}" type="pres">
      <dgm:prSet presAssocID="{5F914BBE-D38F-4589-AA11-6CAC5E5CD30B}" presName="ParentText" presStyleLbl="revTx" presStyleIdx="2" presStyleCnt="3">
        <dgm:presLayoutVars>
          <dgm:chMax val="0"/>
          <dgm:chPref val="0"/>
          <dgm:bulletEnabled val="1"/>
        </dgm:presLayoutVars>
      </dgm:prSet>
      <dgm:spPr/>
      <dgm:t>
        <a:bodyPr/>
        <a:lstStyle/>
        <a:p>
          <a:endParaRPr lang="en-US"/>
        </a:p>
      </dgm:t>
    </dgm:pt>
  </dgm:ptLst>
  <dgm:cxnLst>
    <dgm:cxn modelId="{F41BFC3F-121C-43D8-9BEB-1E1493765F58}" type="presOf" srcId="{F1989F51-9D2C-4E39-8E4B-B5C4690C51D3}" destId="{60AAA3B8-E71B-4954-A703-2E58B262D916}" srcOrd="0" destOrd="0" presId="urn:microsoft.com/office/officeart/2009/3/layout/StepUpProcess"/>
    <dgm:cxn modelId="{CF5F61F2-3097-4EF0-8027-D0D8A576B368}" type="presOf" srcId="{FE0FF99F-34B7-4492-BFBF-96F2B3F4FFEE}" destId="{BA4D73ED-A2E6-4F26-8420-5E281B02ED99}" srcOrd="0" destOrd="0" presId="urn:microsoft.com/office/officeart/2009/3/layout/StepUpProcess"/>
    <dgm:cxn modelId="{A1180FB5-CBB9-43A4-95F7-3FFC88443ADA}" srcId="{F1989F51-9D2C-4E39-8E4B-B5C4690C51D3}" destId="{E724BAEC-5B52-4AD3-A610-7BEF3EFFB8F7}" srcOrd="1" destOrd="0" parTransId="{34C9EB24-7C67-4611-88D6-E2A692F9B0D0}" sibTransId="{4425492A-248D-4FE8-92D7-69DDB90CCC58}"/>
    <dgm:cxn modelId="{B5692738-74E4-4CFC-90ED-16FD45A3A686}" type="presOf" srcId="{5F914BBE-D38F-4589-AA11-6CAC5E5CD30B}" destId="{8B514B3B-FF45-47BC-9E97-611576245654}" srcOrd="0" destOrd="0" presId="urn:microsoft.com/office/officeart/2009/3/layout/StepUpProcess"/>
    <dgm:cxn modelId="{462B94E4-4DEC-47C0-BF7F-2808C676D2E7}" srcId="{F1989F51-9D2C-4E39-8E4B-B5C4690C51D3}" destId="{FE0FF99F-34B7-4492-BFBF-96F2B3F4FFEE}" srcOrd="0" destOrd="0" parTransId="{704BAADA-88EE-4DE0-A57D-E44A8CF625CE}" sibTransId="{68FB72A3-B84B-4CA9-BDD9-82461EAF1F8A}"/>
    <dgm:cxn modelId="{38E3792C-C844-40A1-B922-DC69C8593B8F}" srcId="{F1989F51-9D2C-4E39-8E4B-B5C4690C51D3}" destId="{5F914BBE-D38F-4589-AA11-6CAC5E5CD30B}" srcOrd="2" destOrd="0" parTransId="{B82F938E-3D15-4806-A9B9-FF85BF3BE6AC}" sibTransId="{B3257FCC-D85C-46ED-A583-6E53910D0FA3}"/>
    <dgm:cxn modelId="{46098E0C-816B-463E-A6BB-191450D86AC1}" type="presOf" srcId="{E724BAEC-5B52-4AD3-A610-7BEF3EFFB8F7}" destId="{0190E6C2-A875-4F44-AE75-6B76D17207FA}" srcOrd="0" destOrd="0" presId="urn:microsoft.com/office/officeart/2009/3/layout/StepUpProcess"/>
    <dgm:cxn modelId="{75B78449-9FC8-4080-82D1-78FE210014AC}" type="presParOf" srcId="{60AAA3B8-E71B-4954-A703-2E58B262D916}" destId="{CC74D1D4-AD8C-4B54-BC4A-1DB5ACF992F3}" srcOrd="0" destOrd="0" presId="urn:microsoft.com/office/officeart/2009/3/layout/StepUpProcess"/>
    <dgm:cxn modelId="{7A002FCA-B538-4DD0-A0E7-1874E6C0E1CA}" type="presParOf" srcId="{CC74D1D4-AD8C-4B54-BC4A-1DB5ACF992F3}" destId="{DE211A08-8A92-41B6-8C7A-78B780121A43}" srcOrd="0" destOrd="0" presId="urn:microsoft.com/office/officeart/2009/3/layout/StepUpProcess"/>
    <dgm:cxn modelId="{5D2173B5-D340-4A2D-8797-9E9549B71B9B}" type="presParOf" srcId="{CC74D1D4-AD8C-4B54-BC4A-1DB5ACF992F3}" destId="{BA4D73ED-A2E6-4F26-8420-5E281B02ED99}" srcOrd="1" destOrd="0" presId="urn:microsoft.com/office/officeart/2009/3/layout/StepUpProcess"/>
    <dgm:cxn modelId="{FEF7B8FE-570C-43D5-B17D-37019B6EB8D8}" type="presParOf" srcId="{CC74D1D4-AD8C-4B54-BC4A-1DB5ACF992F3}" destId="{738B1A06-FDB6-4F0D-938B-4B9D7374E136}" srcOrd="2" destOrd="0" presId="urn:microsoft.com/office/officeart/2009/3/layout/StepUpProcess"/>
    <dgm:cxn modelId="{F7350329-F187-4266-9567-1E6A11575761}" type="presParOf" srcId="{60AAA3B8-E71B-4954-A703-2E58B262D916}" destId="{5130CB2B-FF81-401F-90BB-1C765F77FAC8}" srcOrd="1" destOrd="0" presId="urn:microsoft.com/office/officeart/2009/3/layout/StepUpProcess"/>
    <dgm:cxn modelId="{6040B88B-E0C1-4E05-8FA0-FF222A9032A4}" type="presParOf" srcId="{5130CB2B-FF81-401F-90BB-1C765F77FAC8}" destId="{ABF0141B-8CC3-4E83-8B22-87A328B51F4D}" srcOrd="0" destOrd="0" presId="urn:microsoft.com/office/officeart/2009/3/layout/StepUpProcess"/>
    <dgm:cxn modelId="{DBAC672F-953C-467F-B410-621C3724FD12}" type="presParOf" srcId="{60AAA3B8-E71B-4954-A703-2E58B262D916}" destId="{A7059513-AEC1-426D-9D34-1634DF531131}" srcOrd="2" destOrd="0" presId="urn:microsoft.com/office/officeart/2009/3/layout/StepUpProcess"/>
    <dgm:cxn modelId="{29B7620E-001B-4ADB-911B-7A9C8BB568E1}" type="presParOf" srcId="{A7059513-AEC1-426D-9D34-1634DF531131}" destId="{4743CF38-E717-4F9E-9EC3-91B8C23393DB}" srcOrd="0" destOrd="0" presId="urn:microsoft.com/office/officeart/2009/3/layout/StepUpProcess"/>
    <dgm:cxn modelId="{044DF512-17B8-41DD-98C7-17CFC5AF8004}" type="presParOf" srcId="{A7059513-AEC1-426D-9D34-1634DF531131}" destId="{0190E6C2-A875-4F44-AE75-6B76D17207FA}" srcOrd="1" destOrd="0" presId="urn:microsoft.com/office/officeart/2009/3/layout/StepUpProcess"/>
    <dgm:cxn modelId="{FA9DD79B-7EFF-4657-A512-9316B3F1869D}" type="presParOf" srcId="{A7059513-AEC1-426D-9D34-1634DF531131}" destId="{E72A80C6-D5AB-4FF3-A458-ECF1A865F9C1}" srcOrd="2" destOrd="0" presId="urn:microsoft.com/office/officeart/2009/3/layout/StepUpProcess"/>
    <dgm:cxn modelId="{15828F35-E995-446A-9A8F-74DB62E4DA1A}" type="presParOf" srcId="{60AAA3B8-E71B-4954-A703-2E58B262D916}" destId="{310CD0C5-1180-49E6-A8E7-C2A2FDDC54EE}" srcOrd="3" destOrd="0" presId="urn:microsoft.com/office/officeart/2009/3/layout/StepUpProcess"/>
    <dgm:cxn modelId="{B6DFE3F0-7C6E-4947-8270-65783CF29A46}" type="presParOf" srcId="{310CD0C5-1180-49E6-A8E7-C2A2FDDC54EE}" destId="{DD753139-E28D-4003-9CFB-FA696440B3A7}" srcOrd="0" destOrd="0" presId="urn:microsoft.com/office/officeart/2009/3/layout/StepUpProcess"/>
    <dgm:cxn modelId="{1BEA9004-D879-4D59-B73B-6DD40DDA324B}" type="presParOf" srcId="{60AAA3B8-E71B-4954-A703-2E58B262D916}" destId="{1D046FE8-1D84-410F-A12E-DB31C185CE05}" srcOrd="4" destOrd="0" presId="urn:microsoft.com/office/officeart/2009/3/layout/StepUpProcess"/>
    <dgm:cxn modelId="{0591FD07-2FFA-4F53-A8E0-8EE53AB5F850}" type="presParOf" srcId="{1D046FE8-1D84-410F-A12E-DB31C185CE05}" destId="{1085B12A-21AF-403D-8688-4E9C71021952}" srcOrd="0" destOrd="0" presId="urn:microsoft.com/office/officeart/2009/3/layout/StepUpProcess"/>
    <dgm:cxn modelId="{32EE27B0-AFD0-44A6-9AAB-A690BFBB827F}" type="presParOf" srcId="{1D046FE8-1D84-410F-A12E-DB31C185CE05}" destId="{8B514B3B-FF45-47BC-9E97-611576245654}" srcOrd="1" destOrd="0" presId="urn:microsoft.com/office/officeart/2009/3/layout/StepUpProcess"/>
  </dgm:cxnLst>
  <dgm:bg>
    <a:solidFill>
      <a:srgbClr val="00B0F0">
        <a:alpha val="22000"/>
      </a:srgbClr>
    </a:solidFill>
    <a:effectLst>
      <a:glow rad="63500">
        <a:schemeClr val="accent3">
          <a:satMod val="175000"/>
          <a:alpha val="40000"/>
        </a:schemeClr>
      </a:glow>
      <a:softEdge rad="101600"/>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989F51-9D2C-4E39-8E4B-B5C4690C51D3}" type="doc">
      <dgm:prSet loTypeId="urn:microsoft.com/office/officeart/2009/3/layout/StepUpProcess" loCatId="process" qsTypeId="urn:microsoft.com/office/officeart/2005/8/quickstyle/3d1" qsCatId="3D" csTypeId="urn:microsoft.com/office/officeart/2005/8/colors/accent3_4" csCatId="accent3" phldr="1"/>
      <dgm:spPr/>
      <dgm:t>
        <a:bodyPr/>
        <a:lstStyle/>
        <a:p>
          <a:endParaRPr lang="en-US"/>
        </a:p>
      </dgm:t>
    </dgm:pt>
    <dgm:pt modelId="{FE0FF99F-34B7-4492-BFBF-96F2B3F4FFEE}">
      <dgm:prSet phldrT="[Text]"/>
      <dgm:spPr/>
      <dgm:t>
        <a:bodyPr/>
        <a:lstStyle/>
        <a:p>
          <a:r>
            <a:rPr lang="en-US" dirty="0" smtClean="0"/>
            <a:t>Know key info about the course</a:t>
          </a:r>
          <a:endParaRPr lang="en-US" dirty="0"/>
        </a:p>
      </dgm:t>
    </dgm:pt>
    <dgm:pt modelId="{704BAADA-88EE-4DE0-A57D-E44A8CF625CE}" type="parTrans" cxnId="{462B94E4-4DEC-47C0-BF7F-2808C676D2E7}">
      <dgm:prSet/>
      <dgm:spPr/>
      <dgm:t>
        <a:bodyPr/>
        <a:lstStyle/>
        <a:p>
          <a:endParaRPr lang="en-US"/>
        </a:p>
      </dgm:t>
    </dgm:pt>
    <dgm:pt modelId="{68FB72A3-B84B-4CA9-BDD9-82461EAF1F8A}" type="sibTrans" cxnId="{462B94E4-4DEC-47C0-BF7F-2808C676D2E7}">
      <dgm:prSet/>
      <dgm:spPr/>
      <dgm:t>
        <a:bodyPr/>
        <a:lstStyle/>
        <a:p>
          <a:endParaRPr lang="en-US"/>
        </a:p>
      </dgm:t>
    </dgm:pt>
    <dgm:pt modelId="{E724BAEC-5B52-4AD3-A610-7BEF3EFFB8F7}">
      <dgm:prSet phldrT="[Text]"/>
      <dgm:spPr/>
      <dgm:t>
        <a:bodyPr/>
        <a:lstStyle/>
        <a:p>
          <a:r>
            <a:rPr lang="en-US" dirty="0" smtClean="0"/>
            <a:t>Understand what context means</a:t>
          </a:r>
          <a:endParaRPr lang="en-US" dirty="0"/>
        </a:p>
      </dgm:t>
    </dgm:pt>
    <dgm:pt modelId="{34C9EB24-7C67-4611-88D6-E2A692F9B0D0}" type="parTrans" cxnId="{A1180FB5-CBB9-43A4-95F7-3FFC88443ADA}">
      <dgm:prSet/>
      <dgm:spPr/>
      <dgm:t>
        <a:bodyPr/>
        <a:lstStyle/>
        <a:p>
          <a:endParaRPr lang="en-US"/>
        </a:p>
      </dgm:t>
    </dgm:pt>
    <dgm:pt modelId="{4425492A-248D-4FE8-92D7-69DDB90CCC58}" type="sibTrans" cxnId="{A1180FB5-CBB9-43A4-95F7-3FFC88443ADA}">
      <dgm:prSet/>
      <dgm:spPr/>
      <dgm:t>
        <a:bodyPr/>
        <a:lstStyle/>
        <a:p>
          <a:endParaRPr lang="en-US"/>
        </a:p>
      </dgm:t>
    </dgm:pt>
    <dgm:pt modelId="{5F914BBE-D38F-4589-AA11-6CAC5E5CD30B}">
      <dgm:prSet phldrT="[Text]"/>
      <dgm:spPr/>
      <dgm:t>
        <a:bodyPr/>
        <a:lstStyle/>
        <a:p>
          <a:r>
            <a:rPr lang="en-US" dirty="0" smtClean="0"/>
            <a:t>Be able to plan and begin research into context</a:t>
          </a:r>
          <a:endParaRPr lang="en-US" dirty="0"/>
        </a:p>
      </dgm:t>
    </dgm:pt>
    <dgm:pt modelId="{B82F938E-3D15-4806-A9B9-FF85BF3BE6AC}" type="parTrans" cxnId="{38E3792C-C844-40A1-B922-DC69C8593B8F}">
      <dgm:prSet/>
      <dgm:spPr/>
      <dgm:t>
        <a:bodyPr/>
        <a:lstStyle/>
        <a:p>
          <a:endParaRPr lang="en-US"/>
        </a:p>
      </dgm:t>
    </dgm:pt>
    <dgm:pt modelId="{B3257FCC-D85C-46ED-A583-6E53910D0FA3}" type="sibTrans" cxnId="{38E3792C-C844-40A1-B922-DC69C8593B8F}">
      <dgm:prSet/>
      <dgm:spPr/>
      <dgm:t>
        <a:bodyPr/>
        <a:lstStyle/>
        <a:p>
          <a:endParaRPr lang="en-US"/>
        </a:p>
      </dgm:t>
    </dgm:pt>
    <dgm:pt modelId="{60AAA3B8-E71B-4954-A703-2E58B262D916}" type="pres">
      <dgm:prSet presAssocID="{F1989F51-9D2C-4E39-8E4B-B5C4690C51D3}" presName="rootnode" presStyleCnt="0">
        <dgm:presLayoutVars>
          <dgm:chMax/>
          <dgm:chPref/>
          <dgm:dir/>
          <dgm:animLvl val="lvl"/>
        </dgm:presLayoutVars>
      </dgm:prSet>
      <dgm:spPr/>
      <dgm:t>
        <a:bodyPr/>
        <a:lstStyle/>
        <a:p>
          <a:endParaRPr lang="en-US"/>
        </a:p>
      </dgm:t>
    </dgm:pt>
    <dgm:pt modelId="{CC74D1D4-AD8C-4B54-BC4A-1DB5ACF992F3}" type="pres">
      <dgm:prSet presAssocID="{FE0FF99F-34B7-4492-BFBF-96F2B3F4FFEE}" presName="composite" presStyleCnt="0"/>
      <dgm:spPr/>
    </dgm:pt>
    <dgm:pt modelId="{DE211A08-8A92-41B6-8C7A-78B780121A43}" type="pres">
      <dgm:prSet presAssocID="{FE0FF99F-34B7-4492-BFBF-96F2B3F4FFEE}" presName="LShape" presStyleLbl="alignNode1" presStyleIdx="0" presStyleCnt="5"/>
      <dgm:spPr/>
    </dgm:pt>
    <dgm:pt modelId="{BA4D73ED-A2E6-4F26-8420-5E281B02ED99}" type="pres">
      <dgm:prSet presAssocID="{FE0FF99F-34B7-4492-BFBF-96F2B3F4FFEE}" presName="ParentText" presStyleLbl="revTx" presStyleIdx="0" presStyleCnt="3">
        <dgm:presLayoutVars>
          <dgm:chMax val="0"/>
          <dgm:chPref val="0"/>
          <dgm:bulletEnabled val="1"/>
        </dgm:presLayoutVars>
      </dgm:prSet>
      <dgm:spPr/>
      <dgm:t>
        <a:bodyPr/>
        <a:lstStyle/>
        <a:p>
          <a:endParaRPr lang="en-US"/>
        </a:p>
      </dgm:t>
    </dgm:pt>
    <dgm:pt modelId="{738B1A06-FDB6-4F0D-938B-4B9D7374E136}" type="pres">
      <dgm:prSet presAssocID="{FE0FF99F-34B7-4492-BFBF-96F2B3F4FFEE}" presName="Triangle" presStyleLbl="alignNode1" presStyleIdx="1" presStyleCnt="5"/>
      <dgm:spPr/>
    </dgm:pt>
    <dgm:pt modelId="{5130CB2B-FF81-401F-90BB-1C765F77FAC8}" type="pres">
      <dgm:prSet presAssocID="{68FB72A3-B84B-4CA9-BDD9-82461EAF1F8A}" presName="sibTrans" presStyleCnt="0"/>
      <dgm:spPr/>
    </dgm:pt>
    <dgm:pt modelId="{ABF0141B-8CC3-4E83-8B22-87A328B51F4D}" type="pres">
      <dgm:prSet presAssocID="{68FB72A3-B84B-4CA9-BDD9-82461EAF1F8A}" presName="space" presStyleCnt="0"/>
      <dgm:spPr/>
    </dgm:pt>
    <dgm:pt modelId="{A7059513-AEC1-426D-9D34-1634DF531131}" type="pres">
      <dgm:prSet presAssocID="{E724BAEC-5B52-4AD3-A610-7BEF3EFFB8F7}" presName="composite" presStyleCnt="0"/>
      <dgm:spPr/>
    </dgm:pt>
    <dgm:pt modelId="{4743CF38-E717-4F9E-9EC3-91B8C23393DB}" type="pres">
      <dgm:prSet presAssocID="{E724BAEC-5B52-4AD3-A610-7BEF3EFFB8F7}" presName="LShape" presStyleLbl="alignNode1" presStyleIdx="2" presStyleCnt="5"/>
      <dgm:spPr/>
    </dgm:pt>
    <dgm:pt modelId="{0190E6C2-A875-4F44-AE75-6B76D17207FA}" type="pres">
      <dgm:prSet presAssocID="{E724BAEC-5B52-4AD3-A610-7BEF3EFFB8F7}" presName="ParentText" presStyleLbl="revTx" presStyleIdx="1" presStyleCnt="3">
        <dgm:presLayoutVars>
          <dgm:chMax val="0"/>
          <dgm:chPref val="0"/>
          <dgm:bulletEnabled val="1"/>
        </dgm:presLayoutVars>
      </dgm:prSet>
      <dgm:spPr/>
      <dgm:t>
        <a:bodyPr/>
        <a:lstStyle/>
        <a:p>
          <a:endParaRPr lang="en-US"/>
        </a:p>
      </dgm:t>
    </dgm:pt>
    <dgm:pt modelId="{E72A80C6-D5AB-4FF3-A458-ECF1A865F9C1}" type="pres">
      <dgm:prSet presAssocID="{E724BAEC-5B52-4AD3-A610-7BEF3EFFB8F7}" presName="Triangle" presStyleLbl="alignNode1" presStyleIdx="3" presStyleCnt="5"/>
      <dgm:spPr/>
    </dgm:pt>
    <dgm:pt modelId="{310CD0C5-1180-49E6-A8E7-C2A2FDDC54EE}" type="pres">
      <dgm:prSet presAssocID="{4425492A-248D-4FE8-92D7-69DDB90CCC58}" presName="sibTrans" presStyleCnt="0"/>
      <dgm:spPr/>
    </dgm:pt>
    <dgm:pt modelId="{DD753139-E28D-4003-9CFB-FA696440B3A7}" type="pres">
      <dgm:prSet presAssocID="{4425492A-248D-4FE8-92D7-69DDB90CCC58}" presName="space" presStyleCnt="0"/>
      <dgm:spPr/>
    </dgm:pt>
    <dgm:pt modelId="{1D046FE8-1D84-410F-A12E-DB31C185CE05}" type="pres">
      <dgm:prSet presAssocID="{5F914BBE-D38F-4589-AA11-6CAC5E5CD30B}" presName="composite" presStyleCnt="0"/>
      <dgm:spPr/>
    </dgm:pt>
    <dgm:pt modelId="{1085B12A-21AF-403D-8688-4E9C71021952}" type="pres">
      <dgm:prSet presAssocID="{5F914BBE-D38F-4589-AA11-6CAC5E5CD30B}" presName="LShape" presStyleLbl="alignNode1" presStyleIdx="4" presStyleCnt="5"/>
      <dgm:spPr/>
    </dgm:pt>
    <dgm:pt modelId="{8B514B3B-FF45-47BC-9E97-611576245654}" type="pres">
      <dgm:prSet presAssocID="{5F914BBE-D38F-4589-AA11-6CAC5E5CD30B}" presName="ParentText" presStyleLbl="revTx" presStyleIdx="2" presStyleCnt="3">
        <dgm:presLayoutVars>
          <dgm:chMax val="0"/>
          <dgm:chPref val="0"/>
          <dgm:bulletEnabled val="1"/>
        </dgm:presLayoutVars>
      </dgm:prSet>
      <dgm:spPr/>
      <dgm:t>
        <a:bodyPr/>
        <a:lstStyle/>
        <a:p>
          <a:endParaRPr lang="en-US"/>
        </a:p>
      </dgm:t>
    </dgm:pt>
  </dgm:ptLst>
  <dgm:cxnLst>
    <dgm:cxn modelId="{F41BFC3F-121C-43D8-9BEB-1E1493765F58}" type="presOf" srcId="{F1989F51-9D2C-4E39-8E4B-B5C4690C51D3}" destId="{60AAA3B8-E71B-4954-A703-2E58B262D916}" srcOrd="0" destOrd="0" presId="urn:microsoft.com/office/officeart/2009/3/layout/StepUpProcess"/>
    <dgm:cxn modelId="{CF5F61F2-3097-4EF0-8027-D0D8A576B368}" type="presOf" srcId="{FE0FF99F-34B7-4492-BFBF-96F2B3F4FFEE}" destId="{BA4D73ED-A2E6-4F26-8420-5E281B02ED99}" srcOrd="0" destOrd="0" presId="urn:microsoft.com/office/officeart/2009/3/layout/StepUpProcess"/>
    <dgm:cxn modelId="{A1180FB5-CBB9-43A4-95F7-3FFC88443ADA}" srcId="{F1989F51-9D2C-4E39-8E4B-B5C4690C51D3}" destId="{E724BAEC-5B52-4AD3-A610-7BEF3EFFB8F7}" srcOrd="1" destOrd="0" parTransId="{34C9EB24-7C67-4611-88D6-E2A692F9B0D0}" sibTransId="{4425492A-248D-4FE8-92D7-69DDB90CCC58}"/>
    <dgm:cxn modelId="{B5692738-74E4-4CFC-90ED-16FD45A3A686}" type="presOf" srcId="{5F914BBE-D38F-4589-AA11-6CAC5E5CD30B}" destId="{8B514B3B-FF45-47BC-9E97-611576245654}" srcOrd="0" destOrd="0" presId="urn:microsoft.com/office/officeart/2009/3/layout/StepUpProcess"/>
    <dgm:cxn modelId="{462B94E4-4DEC-47C0-BF7F-2808C676D2E7}" srcId="{F1989F51-9D2C-4E39-8E4B-B5C4690C51D3}" destId="{FE0FF99F-34B7-4492-BFBF-96F2B3F4FFEE}" srcOrd="0" destOrd="0" parTransId="{704BAADA-88EE-4DE0-A57D-E44A8CF625CE}" sibTransId="{68FB72A3-B84B-4CA9-BDD9-82461EAF1F8A}"/>
    <dgm:cxn modelId="{38E3792C-C844-40A1-B922-DC69C8593B8F}" srcId="{F1989F51-9D2C-4E39-8E4B-B5C4690C51D3}" destId="{5F914BBE-D38F-4589-AA11-6CAC5E5CD30B}" srcOrd="2" destOrd="0" parTransId="{B82F938E-3D15-4806-A9B9-FF85BF3BE6AC}" sibTransId="{B3257FCC-D85C-46ED-A583-6E53910D0FA3}"/>
    <dgm:cxn modelId="{46098E0C-816B-463E-A6BB-191450D86AC1}" type="presOf" srcId="{E724BAEC-5B52-4AD3-A610-7BEF3EFFB8F7}" destId="{0190E6C2-A875-4F44-AE75-6B76D17207FA}" srcOrd="0" destOrd="0" presId="urn:microsoft.com/office/officeart/2009/3/layout/StepUpProcess"/>
    <dgm:cxn modelId="{75B78449-9FC8-4080-82D1-78FE210014AC}" type="presParOf" srcId="{60AAA3B8-E71B-4954-A703-2E58B262D916}" destId="{CC74D1D4-AD8C-4B54-BC4A-1DB5ACF992F3}" srcOrd="0" destOrd="0" presId="urn:microsoft.com/office/officeart/2009/3/layout/StepUpProcess"/>
    <dgm:cxn modelId="{7A002FCA-B538-4DD0-A0E7-1874E6C0E1CA}" type="presParOf" srcId="{CC74D1D4-AD8C-4B54-BC4A-1DB5ACF992F3}" destId="{DE211A08-8A92-41B6-8C7A-78B780121A43}" srcOrd="0" destOrd="0" presId="urn:microsoft.com/office/officeart/2009/3/layout/StepUpProcess"/>
    <dgm:cxn modelId="{5D2173B5-D340-4A2D-8797-9E9549B71B9B}" type="presParOf" srcId="{CC74D1D4-AD8C-4B54-BC4A-1DB5ACF992F3}" destId="{BA4D73ED-A2E6-4F26-8420-5E281B02ED99}" srcOrd="1" destOrd="0" presId="urn:microsoft.com/office/officeart/2009/3/layout/StepUpProcess"/>
    <dgm:cxn modelId="{FEF7B8FE-570C-43D5-B17D-37019B6EB8D8}" type="presParOf" srcId="{CC74D1D4-AD8C-4B54-BC4A-1DB5ACF992F3}" destId="{738B1A06-FDB6-4F0D-938B-4B9D7374E136}" srcOrd="2" destOrd="0" presId="urn:microsoft.com/office/officeart/2009/3/layout/StepUpProcess"/>
    <dgm:cxn modelId="{F7350329-F187-4266-9567-1E6A11575761}" type="presParOf" srcId="{60AAA3B8-E71B-4954-A703-2E58B262D916}" destId="{5130CB2B-FF81-401F-90BB-1C765F77FAC8}" srcOrd="1" destOrd="0" presId="urn:microsoft.com/office/officeart/2009/3/layout/StepUpProcess"/>
    <dgm:cxn modelId="{6040B88B-E0C1-4E05-8FA0-FF222A9032A4}" type="presParOf" srcId="{5130CB2B-FF81-401F-90BB-1C765F77FAC8}" destId="{ABF0141B-8CC3-4E83-8B22-87A328B51F4D}" srcOrd="0" destOrd="0" presId="urn:microsoft.com/office/officeart/2009/3/layout/StepUpProcess"/>
    <dgm:cxn modelId="{DBAC672F-953C-467F-B410-621C3724FD12}" type="presParOf" srcId="{60AAA3B8-E71B-4954-A703-2E58B262D916}" destId="{A7059513-AEC1-426D-9D34-1634DF531131}" srcOrd="2" destOrd="0" presId="urn:microsoft.com/office/officeart/2009/3/layout/StepUpProcess"/>
    <dgm:cxn modelId="{29B7620E-001B-4ADB-911B-7A9C8BB568E1}" type="presParOf" srcId="{A7059513-AEC1-426D-9D34-1634DF531131}" destId="{4743CF38-E717-4F9E-9EC3-91B8C23393DB}" srcOrd="0" destOrd="0" presId="urn:microsoft.com/office/officeart/2009/3/layout/StepUpProcess"/>
    <dgm:cxn modelId="{044DF512-17B8-41DD-98C7-17CFC5AF8004}" type="presParOf" srcId="{A7059513-AEC1-426D-9D34-1634DF531131}" destId="{0190E6C2-A875-4F44-AE75-6B76D17207FA}" srcOrd="1" destOrd="0" presId="urn:microsoft.com/office/officeart/2009/3/layout/StepUpProcess"/>
    <dgm:cxn modelId="{FA9DD79B-7EFF-4657-A512-9316B3F1869D}" type="presParOf" srcId="{A7059513-AEC1-426D-9D34-1634DF531131}" destId="{E72A80C6-D5AB-4FF3-A458-ECF1A865F9C1}" srcOrd="2" destOrd="0" presId="urn:microsoft.com/office/officeart/2009/3/layout/StepUpProcess"/>
    <dgm:cxn modelId="{15828F35-E995-446A-9A8F-74DB62E4DA1A}" type="presParOf" srcId="{60AAA3B8-E71B-4954-A703-2E58B262D916}" destId="{310CD0C5-1180-49E6-A8E7-C2A2FDDC54EE}" srcOrd="3" destOrd="0" presId="urn:microsoft.com/office/officeart/2009/3/layout/StepUpProcess"/>
    <dgm:cxn modelId="{B6DFE3F0-7C6E-4947-8270-65783CF29A46}" type="presParOf" srcId="{310CD0C5-1180-49E6-A8E7-C2A2FDDC54EE}" destId="{DD753139-E28D-4003-9CFB-FA696440B3A7}" srcOrd="0" destOrd="0" presId="urn:microsoft.com/office/officeart/2009/3/layout/StepUpProcess"/>
    <dgm:cxn modelId="{1BEA9004-D879-4D59-B73B-6DD40DDA324B}" type="presParOf" srcId="{60AAA3B8-E71B-4954-A703-2E58B262D916}" destId="{1D046FE8-1D84-410F-A12E-DB31C185CE05}" srcOrd="4" destOrd="0" presId="urn:microsoft.com/office/officeart/2009/3/layout/StepUpProcess"/>
    <dgm:cxn modelId="{0591FD07-2FFA-4F53-A8E0-8EE53AB5F850}" type="presParOf" srcId="{1D046FE8-1D84-410F-A12E-DB31C185CE05}" destId="{1085B12A-21AF-403D-8688-4E9C71021952}" srcOrd="0" destOrd="0" presId="urn:microsoft.com/office/officeart/2009/3/layout/StepUpProcess"/>
    <dgm:cxn modelId="{32EE27B0-AFD0-44A6-9AAB-A690BFBB827F}" type="presParOf" srcId="{1D046FE8-1D84-410F-A12E-DB31C185CE05}" destId="{8B514B3B-FF45-47BC-9E97-611576245654}" srcOrd="1" destOrd="0" presId="urn:microsoft.com/office/officeart/2009/3/layout/StepUpProcess"/>
  </dgm:cxnLst>
  <dgm:bg>
    <a:solidFill>
      <a:srgbClr val="00B0F0">
        <a:alpha val="22000"/>
      </a:srgbClr>
    </a:solidFill>
    <a:effectLst>
      <a:glow rad="63500">
        <a:schemeClr val="accent3">
          <a:satMod val="175000"/>
          <a:alpha val="40000"/>
        </a:schemeClr>
      </a:glow>
      <a:softEdge rad="101600"/>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989F51-9D2C-4E39-8E4B-B5C4690C51D3}" type="doc">
      <dgm:prSet loTypeId="urn:microsoft.com/office/officeart/2009/3/layout/StepUpProcess" loCatId="process" qsTypeId="urn:microsoft.com/office/officeart/2005/8/quickstyle/3d1" qsCatId="3D" csTypeId="urn:microsoft.com/office/officeart/2005/8/colors/accent3_4" csCatId="accent3" phldr="1"/>
      <dgm:spPr/>
      <dgm:t>
        <a:bodyPr/>
        <a:lstStyle/>
        <a:p>
          <a:endParaRPr lang="en-US"/>
        </a:p>
      </dgm:t>
    </dgm:pt>
    <dgm:pt modelId="{FE0FF99F-34B7-4492-BFBF-96F2B3F4FFEE}">
      <dgm:prSet phldrT="[Text]"/>
      <dgm:spPr/>
      <dgm:t>
        <a:bodyPr/>
        <a:lstStyle/>
        <a:p>
          <a:r>
            <a:rPr lang="en-US" dirty="0" smtClean="0"/>
            <a:t>Know key info about the course</a:t>
          </a:r>
          <a:endParaRPr lang="en-US" dirty="0"/>
        </a:p>
      </dgm:t>
    </dgm:pt>
    <dgm:pt modelId="{704BAADA-88EE-4DE0-A57D-E44A8CF625CE}" type="parTrans" cxnId="{462B94E4-4DEC-47C0-BF7F-2808C676D2E7}">
      <dgm:prSet/>
      <dgm:spPr/>
      <dgm:t>
        <a:bodyPr/>
        <a:lstStyle/>
        <a:p>
          <a:endParaRPr lang="en-US"/>
        </a:p>
      </dgm:t>
    </dgm:pt>
    <dgm:pt modelId="{68FB72A3-B84B-4CA9-BDD9-82461EAF1F8A}" type="sibTrans" cxnId="{462B94E4-4DEC-47C0-BF7F-2808C676D2E7}">
      <dgm:prSet/>
      <dgm:spPr/>
      <dgm:t>
        <a:bodyPr/>
        <a:lstStyle/>
        <a:p>
          <a:endParaRPr lang="en-US"/>
        </a:p>
      </dgm:t>
    </dgm:pt>
    <dgm:pt modelId="{E724BAEC-5B52-4AD3-A610-7BEF3EFFB8F7}">
      <dgm:prSet phldrT="[Text]"/>
      <dgm:spPr/>
      <dgm:t>
        <a:bodyPr/>
        <a:lstStyle/>
        <a:p>
          <a:r>
            <a:rPr lang="en-US" dirty="0" smtClean="0"/>
            <a:t>Understand what context means</a:t>
          </a:r>
          <a:endParaRPr lang="en-US" dirty="0"/>
        </a:p>
      </dgm:t>
    </dgm:pt>
    <dgm:pt modelId="{34C9EB24-7C67-4611-88D6-E2A692F9B0D0}" type="parTrans" cxnId="{A1180FB5-CBB9-43A4-95F7-3FFC88443ADA}">
      <dgm:prSet/>
      <dgm:spPr/>
      <dgm:t>
        <a:bodyPr/>
        <a:lstStyle/>
        <a:p>
          <a:endParaRPr lang="en-US"/>
        </a:p>
      </dgm:t>
    </dgm:pt>
    <dgm:pt modelId="{4425492A-248D-4FE8-92D7-69DDB90CCC58}" type="sibTrans" cxnId="{A1180FB5-CBB9-43A4-95F7-3FFC88443ADA}">
      <dgm:prSet/>
      <dgm:spPr/>
      <dgm:t>
        <a:bodyPr/>
        <a:lstStyle/>
        <a:p>
          <a:endParaRPr lang="en-US"/>
        </a:p>
      </dgm:t>
    </dgm:pt>
    <dgm:pt modelId="{5F914BBE-D38F-4589-AA11-6CAC5E5CD30B}">
      <dgm:prSet phldrT="[Text]"/>
      <dgm:spPr/>
      <dgm:t>
        <a:bodyPr/>
        <a:lstStyle/>
        <a:p>
          <a:r>
            <a:rPr lang="en-US" dirty="0" smtClean="0"/>
            <a:t>Be able to plan and begin research into context</a:t>
          </a:r>
          <a:endParaRPr lang="en-US" dirty="0"/>
        </a:p>
      </dgm:t>
    </dgm:pt>
    <dgm:pt modelId="{B82F938E-3D15-4806-A9B9-FF85BF3BE6AC}" type="parTrans" cxnId="{38E3792C-C844-40A1-B922-DC69C8593B8F}">
      <dgm:prSet/>
      <dgm:spPr/>
      <dgm:t>
        <a:bodyPr/>
        <a:lstStyle/>
        <a:p>
          <a:endParaRPr lang="en-US"/>
        </a:p>
      </dgm:t>
    </dgm:pt>
    <dgm:pt modelId="{B3257FCC-D85C-46ED-A583-6E53910D0FA3}" type="sibTrans" cxnId="{38E3792C-C844-40A1-B922-DC69C8593B8F}">
      <dgm:prSet/>
      <dgm:spPr/>
      <dgm:t>
        <a:bodyPr/>
        <a:lstStyle/>
        <a:p>
          <a:endParaRPr lang="en-US"/>
        </a:p>
      </dgm:t>
    </dgm:pt>
    <dgm:pt modelId="{60AAA3B8-E71B-4954-A703-2E58B262D916}" type="pres">
      <dgm:prSet presAssocID="{F1989F51-9D2C-4E39-8E4B-B5C4690C51D3}" presName="rootnode" presStyleCnt="0">
        <dgm:presLayoutVars>
          <dgm:chMax/>
          <dgm:chPref/>
          <dgm:dir/>
          <dgm:animLvl val="lvl"/>
        </dgm:presLayoutVars>
      </dgm:prSet>
      <dgm:spPr/>
      <dgm:t>
        <a:bodyPr/>
        <a:lstStyle/>
        <a:p>
          <a:endParaRPr lang="en-US"/>
        </a:p>
      </dgm:t>
    </dgm:pt>
    <dgm:pt modelId="{CC74D1D4-AD8C-4B54-BC4A-1DB5ACF992F3}" type="pres">
      <dgm:prSet presAssocID="{FE0FF99F-34B7-4492-BFBF-96F2B3F4FFEE}" presName="composite" presStyleCnt="0"/>
      <dgm:spPr/>
    </dgm:pt>
    <dgm:pt modelId="{DE211A08-8A92-41B6-8C7A-78B780121A43}" type="pres">
      <dgm:prSet presAssocID="{FE0FF99F-34B7-4492-BFBF-96F2B3F4FFEE}" presName="LShape" presStyleLbl="alignNode1" presStyleIdx="0" presStyleCnt="5"/>
      <dgm:spPr/>
    </dgm:pt>
    <dgm:pt modelId="{BA4D73ED-A2E6-4F26-8420-5E281B02ED99}" type="pres">
      <dgm:prSet presAssocID="{FE0FF99F-34B7-4492-BFBF-96F2B3F4FFEE}" presName="ParentText" presStyleLbl="revTx" presStyleIdx="0" presStyleCnt="3">
        <dgm:presLayoutVars>
          <dgm:chMax val="0"/>
          <dgm:chPref val="0"/>
          <dgm:bulletEnabled val="1"/>
        </dgm:presLayoutVars>
      </dgm:prSet>
      <dgm:spPr/>
      <dgm:t>
        <a:bodyPr/>
        <a:lstStyle/>
        <a:p>
          <a:endParaRPr lang="en-US"/>
        </a:p>
      </dgm:t>
    </dgm:pt>
    <dgm:pt modelId="{738B1A06-FDB6-4F0D-938B-4B9D7374E136}" type="pres">
      <dgm:prSet presAssocID="{FE0FF99F-34B7-4492-BFBF-96F2B3F4FFEE}" presName="Triangle" presStyleLbl="alignNode1" presStyleIdx="1" presStyleCnt="5"/>
      <dgm:spPr/>
    </dgm:pt>
    <dgm:pt modelId="{5130CB2B-FF81-401F-90BB-1C765F77FAC8}" type="pres">
      <dgm:prSet presAssocID="{68FB72A3-B84B-4CA9-BDD9-82461EAF1F8A}" presName="sibTrans" presStyleCnt="0"/>
      <dgm:spPr/>
    </dgm:pt>
    <dgm:pt modelId="{ABF0141B-8CC3-4E83-8B22-87A328B51F4D}" type="pres">
      <dgm:prSet presAssocID="{68FB72A3-B84B-4CA9-BDD9-82461EAF1F8A}" presName="space" presStyleCnt="0"/>
      <dgm:spPr/>
    </dgm:pt>
    <dgm:pt modelId="{A7059513-AEC1-426D-9D34-1634DF531131}" type="pres">
      <dgm:prSet presAssocID="{E724BAEC-5B52-4AD3-A610-7BEF3EFFB8F7}" presName="composite" presStyleCnt="0"/>
      <dgm:spPr/>
    </dgm:pt>
    <dgm:pt modelId="{4743CF38-E717-4F9E-9EC3-91B8C23393DB}" type="pres">
      <dgm:prSet presAssocID="{E724BAEC-5B52-4AD3-A610-7BEF3EFFB8F7}" presName="LShape" presStyleLbl="alignNode1" presStyleIdx="2" presStyleCnt="5"/>
      <dgm:spPr/>
    </dgm:pt>
    <dgm:pt modelId="{0190E6C2-A875-4F44-AE75-6B76D17207FA}" type="pres">
      <dgm:prSet presAssocID="{E724BAEC-5B52-4AD3-A610-7BEF3EFFB8F7}" presName="ParentText" presStyleLbl="revTx" presStyleIdx="1" presStyleCnt="3">
        <dgm:presLayoutVars>
          <dgm:chMax val="0"/>
          <dgm:chPref val="0"/>
          <dgm:bulletEnabled val="1"/>
        </dgm:presLayoutVars>
      </dgm:prSet>
      <dgm:spPr/>
      <dgm:t>
        <a:bodyPr/>
        <a:lstStyle/>
        <a:p>
          <a:endParaRPr lang="en-US"/>
        </a:p>
      </dgm:t>
    </dgm:pt>
    <dgm:pt modelId="{E72A80C6-D5AB-4FF3-A458-ECF1A865F9C1}" type="pres">
      <dgm:prSet presAssocID="{E724BAEC-5B52-4AD3-A610-7BEF3EFFB8F7}" presName="Triangle" presStyleLbl="alignNode1" presStyleIdx="3" presStyleCnt="5"/>
      <dgm:spPr/>
    </dgm:pt>
    <dgm:pt modelId="{310CD0C5-1180-49E6-A8E7-C2A2FDDC54EE}" type="pres">
      <dgm:prSet presAssocID="{4425492A-248D-4FE8-92D7-69DDB90CCC58}" presName="sibTrans" presStyleCnt="0"/>
      <dgm:spPr/>
    </dgm:pt>
    <dgm:pt modelId="{DD753139-E28D-4003-9CFB-FA696440B3A7}" type="pres">
      <dgm:prSet presAssocID="{4425492A-248D-4FE8-92D7-69DDB90CCC58}" presName="space" presStyleCnt="0"/>
      <dgm:spPr/>
    </dgm:pt>
    <dgm:pt modelId="{1D046FE8-1D84-410F-A12E-DB31C185CE05}" type="pres">
      <dgm:prSet presAssocID="{5F914BBE-D38F-4589-AA11-6CAC5E5CD30B}" presName="composite" presStyleCnt="0"/>
      <dgm:spPr/>
    </dgm:pt>
    <dgm:pt modelId="{1085B12A-21AF-403D-8688-4E9C71021952}" type="pres">
      <dgm:prSet presAssocID="{5F914BBE-D38F-4589-AA11-6CAC5E5CD30B}" presName="LShape" presStyleLbl="alignNode1" presStyleIdx="4" presStyleCnt="5"/>
      <dgm:spPr/>
    </dgm:pt>
    <dgm:pt modelId="{8B514B3B-FF45-47BC-9E97-611576245654}" type="pres">
      <dgm:prSet presAssocID="{5F914BBE-D38F-4589-AA11-6CAC5E5CD30B}" presName="ParentText" presStyleLbl="revTx" presStyleIdx="2" presStyleCnt="3">
        <dgm:presLayoutVars>
          <dgm:chMax val="0"/>
          <dgm:chPref val="0"/>
          <dgm:bulletEnabled val="1"/>
        </dgm:presLayoutVars>
      </dgm:prSet>
      <dgm:spPr/>
      <dgm:t>
        <a:bodyPr/>
        <a:lstStyle/>
        <a:p>
          <a:endParaRPr lang="en-US"/>
        </a:p>
      </dgm:t>
    </dgm:pt>
  </dgm:ptLst>
  <dgm:cxnLst>
    <dgm:cxn modelId="{F41BFC3F-121C-43D8-9BEB-1E1493765F58}" type="presOf" srcId="{F1989F51-9D2C-4E39-8E4B-B5C4690C51D3}" destId="{60AAA3B8-E71B-4954-A703-2E58B262D916}" srcOrd="0" destOrd="0" presId="urn:microsoft.com/office/officeart/2009/3/layout/StepUpProcess"/>
    <dgm:cxn modelId="{CF5F61F2-3097-4EF0-8027-D0D8A576B368}" type="presOf" srcId="{FE0FF99F-34B7-4492-BFBF-96F2B3F4FFEE}" destId="{BA4D73ED-A2E6-4F26-8420-5E281B02ED99}" srcOrd="0" destOrd="0" presId="urn:microsoft.com/office/officeart/2009/3/layout/StepUpProcess"/>
    <dgm:cxn modelId="{A1180FB5-CBB9-43A4-95F7-3FFC88443ADA}" srcId="{F1989F51-9D2C-4E39-8E4B-B5C4690C51D3}" destId="{E724BAEC-5B52-4AD3-A610-7BEF3EFFB8F7}" srcOrd="1" destOrd="0" parTransId="{34C9EB24-7C67-4611-88D6-E2A692F9B0D0}" sibTransId="{4425492A-248D-4FE8-92D7-69DDB90CCC58}"/>
    <dgm:cxn modelId="{B5692738-74E4-4CFC-90ED-16FD45A3A686}" type="presOf" srcId="{5F914BBE-D38F-4589-AA11-6CAC5E5CD30B}" destId="{8B514B3B-FF45-47BC-9E97-611576245654}" srcOrd="0" destOrd="0" presId="urn:microsoft.com/office/officeart/2009/3/layout/StepUpProcess"/>
    <dgm:cxn modelId="{462B94E4-4DEC-47C0-BF7F-2808C676D2E7}" srcId="{F1989F51-9D2C-4E39-8E4B-B5C4690C51D3}" destId="{FE0FF99F-34B7-4492-BFBF-96F2B3F4FFEE}" srcOrd="0" destOrd="0" parTransId="{704BAADA-88EE-4DE0-A57D-E44A8CF625CE}" sibTransId="{68FB72A3-B84B-4CA9-BDD9-82461EAF1F8A}"/>
    <dgm:cxn modelId="{38E3792C-C844-40A1-B922-DC69C8593B8F}" srcId="{F1989F51-9D2C-4E39-8E4B-B5C4690C51D3}" destId="{5F914BBE-D38F-4589-AA11-6CAC5E5CD30B}" srcOrd="2" destOrd="0" parTransId="{B82F938E-3D15-4806-A9B9-FF85BF3BE6AC}" sibTransId="{B3257FCC-D85C-46ED-A583-6E53910D0FA3}"/>
    <dgm:cxn modelId="{46098E0C-816B-463E-A6BB-191450D86AC1}" type="presOf" srcId="{E724BAEC-5B52-4AD3-A610-7BEF3EFFB8F7}" destId="{0190E6C2-A875-4F44-AE75-6B76D17207FA}" srcOrd="0" destOrd="0" presId="urn:microsoft.com/office/officeart/2009/3/layout/StepUpProcess"/>
    <dgm:cxn modelId="{75B78449-9FC8-4080-82D1-78FE210014AC}" type="presParOf" srcId="{60AAA3B8-E71B-4954-A703-2E58B262D916}" destId="{CC74D1D4-AD8C-4B54-BC4A-1DB5ACF992F3}" srcOrd="0" destOrd="0" presId="urn:microsoft.com/office/officeart/2009/3/layout/StepUpProcess"/>
    <dgm:cxn modelId="{7A002FCA-B538-4DD0-A0E7-1874E6C0E1CA}" type="presParOf" srcId="{CC74D1D4-AD8C-4B54-BC4A-1DB5ACF992F3}" destId="{DE211A08-8A92-41B6-8C7A-78B780121A43}" srcOrd="0" destOrd="0" presId="urn:microsoft.com/office/officeart/2009/3/layout/StepUpProcess"/>
    <dgm:cxn modelId="{5D2173B5-D340-4A2D-8797-9E9549B71B9B}" type="presParOf" srcId="{CC74D1D4-AD8C-4B54-BC4A-1DB5ACF992F3}" destId="{BA4D73ED-A2E6-4F26-8420-5E281B02ED99}" srcOrd="1" destOrd="0" presId="urn:microsoft.com/office/officeart/2009/3/layout/StepUpProcess"/>
    <dgm:cxn modelId="{FEF7B8FE-570C-43D5-B17D-37019B6EB8D8}" type="presParOf" srcId="{CC74D1D4-AD8C-4B54-BC4A-1DB5ACF992F3}" destId="{738B1A06-FDB6-4F0D-938B-4B9D7374E136}" srcOrd="2" destOrd="0" presId="urn:microsoft.com/office/officeart/2009/3/layout/StepUpProcess"/>
    <dgm:cxn modelId="{F7350329-F187-4266-9567-1E6A11575761}" type="presParOf" srcId="{60AAA3B8-E71B-4954-A703-2E58B262D916}" destId="{5130CB2B-FF81-401F-90BB-1C765F77FAC8}" srcOrd="1" destOrd="0" presId="urn:microsoft.com/office/officeart/2009/3/layout/StepUpProcess"/>
    <dgm:cxn modelId="{6040B88B-E0C1-4E05-8FA0-FF222A9032A4}" type="presParOf" srcId="{5130CB2B-FF81-401F-90BB-1C765F77FAC8}" destId="{ABF0141B-8CC3-4E83-8B22-87A328B51F4D}" srcOrd="0" destOrd="0" presId="urn:microsoft.com/office/officeart/2009/3/layout/StepUpProcess"/>
    <dgm:cxn modelId="{DBAC672F-953C-467F-B410-621C3724FD12}" type="presParOf" srcId="{60AAA3B8-E71B-4954-A703-2E58B262D916}" destId="{A7059513-AEC1-426D-9D34-1634DF531131}" srcOrd="2" destOrd="0" presId="urn:microsoft.com/office/officeart/2009/3/layout/StepUpProcess"/>
    <dgm:cxn modelId="{29B7620E-001B-4ADB-911B-7A9C8BB568E1}" type="presParOf" srcId="{A7059513-AEC1-426D-9D34-1634DF531131}" destId="{4743CF38-E717-4F9E-9EC3-91B8C23393DB}" srcOrd="0" destOrd="0" presId="urn:microsoft.com/office/officeart/2009/3/layout/StepUpProcess"/>
    <dgm:cxn modelId="{044DF512-17B8-41DD-98C7-17CFC5AF8004}" type="presParOf" srcId="{A7059513-AEC1-426D-9D34-1634DF531131}" destId="{0190E6C2-A875-4F44-AE75-6B76D17207FA}" srcOrd="1" destOrd="0" presId="urn:microsoft.com/office/officeart/2009/3/layout/StepUpProcess"/>
    <dgm:cxn modelId="{FA9DD79B-7EFF-4657-A512-9316B3F1869D}" type="presParOf" srcId="{A7059513-AEC1-426D-9D34-1634DF531131}" destId="{E72A80C6-D5AB-4FF3-A458-ECF1A865F9C1}" srcOrd="2" destOrd="0" presId="urn:microsoft.com/office/officeart/2009/3/layout/StepUpProcess"/>
    <dgm:cxn modelId="{15828F35-E995-446A-9A8F-74DB62E4DA1A}" type="presParOf" srcId="{60AAA3B8-E71B-4954-A703-2E58B262D916}" destId="{310CD0C5-1180-49E6-A8E7-C2A2FDDC54EE}" srcOrd="3" destOrd="0" presId="urn:microsoft.com/office/officeart/2009/3/layout/StepUpProcess"/>
    <dgm:cxn modelId="{B6DFE3F0-7C6E-4947-8270-65783CF29A46}" type="presParOf" srcId="{310CD0C5-1180-49E6-A8E7-C2A2FDDC54EE}" destId="{DD753139-E28D-4003-9CFB-FA696440B3A7}" srcOrd="0" destOrd="0" presId="urn:microsoft.com/office/officeart/2009/3/layout/StepUpProcess"/>
    <dgm:cxn modelId="{1BEA9004-D879-4D59-B73B-6DD40DDA324B}" type="presParOf" srcId="{60AAA3B8-E71B-4954-A703-2E58B262D916}" destId="{1D046FE8-1D84-410F-A12E-DB31C185CE05}" srcOrd="4" destOrd="0" presId="urn:microsoft.com/office/officeart/2009/3/layout/StepUpProcess"/>
    <dgm:cxn modelId="{0591FD07-2FFA-4F53-A8E0-8EE53AB5F850}" type="presParOf" srcId="{1D046FE8-1D84-410F-A12E-DB31C185CE05}" destId="{1085B12A-21AF-403D-8688-4E9C71021952}" srcOrd="0" destOrd="0" presId="urn:microsoft.com/office/officeart/2009/3/layout/StepUpProcess"/>
    <dgm:cxn modelId="{32EE27B0-AFD0-44A6-9AAB-A690BFBB827F}" type="presParOf" srcId="{1D046FE8-1D84-410F-A12E-DB31C185CE05}" destId="{8B514B3B-FF45-47BC-9E97-611576245654}" srcOrd="1" destOrd="0" presId="urn:microsoft.com/office/officeart/2009/3/layout/StepUpProcess"/>
  </dgm:cxnLst>
  <dgm:bg>
    <a:solidFill>
      <a:srgbClr val="00B0F0">
        <a:alpha val="22000"/>
      </a:srgbClr>
    </a:solidFill>
    <a:effectLst>
      <a:glow rad="63500">
        <a:schemeClr val="accent3">
          <a:satMod val="175000"/>
          <a:alpha val="40000"/>
        </a:schemeClr>
      </a:glow>
      <a:softEdge rad="101600"/>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989F51-9D2C-4E39-8E4B-B5C4690C51D3}" type="doc">
      <dgm:prSet loTypeId="urn:microsoft.com/office/officeart/2009/3/layout/StepUpProcess" loCatId="process" qsTypeId="urn:microsoft.com/office/officeart/2005/8/quickstyle/3d1" qsCatId="3D" csTypeId="urn:microsoft.com/office/officeart/2005/8/colors/accent3_4" csCatId="accent3" phldr="1"/>
      <dgm:spPr/>
      <dgm:t>
        <a:bodyPr/>
        <a:lstStyle/>
        <a:p>
          <a:endParaRPr lang="en-US"/>
        </a:p>
      </dgm:t>
    </dgm:pt>
    <dgm:pt modelId="{FE0FF99F-34B7-4492-BFBF-96F2B3F4FFEE}">
      <dgm:prSet phldrT="[Text]"/>
      <dgm:spPr/>
      <dgm:t>
        <a:bodyPr/>
        <a:lstStyle/>
        <a:p>
          <a:r>
            <a:rPr lang="en-US" dirty="0" smtClean="0"/>
            <a:t>Know key info about the course</a:t>
          </a:r>
          <a:endParaRPr lang="en-US" dirty="0"/>
        </a:p>
      </dgm:t>
    </dgm:pt>
    <dgm:pt modelId="{704BAADA-88EE-4DE0-A57D-E44A8CF625CE}" type="parTrans" cxnId="{462B94E4-4DEC-47C0-BF7F-2808C676D2E7}">
      <dgm:prSet/>
      <dgm:spPr/>
      <dgm:t>
        <a:bodyPr/>
        <a:lstStyle/>
        <a:p>
          <a:endParaRPr lang="en-US"/>
        </a:p>
      </dgm:t>
    </dgm:pt>
    <dgm:pt modelId="{68FB72A3-B84B-4CA9-BDD9-82461EAF1F8A}" type="sibTrans" cxnId="{462B94E4-4DEC-47C0-BF7F-2808C676D2E7}">
      <dgm:prSet/>
      <dgm:spPr/>
      <dgm:t>
        <a:bodyPr/>
        <a:lstStyle/>
        <a:p>
          <a:endParaRPr lang="en-US"/>
        </a:p>
      </dgm:t>
    </dgm:pt>
    <dgm:pt modelId="{E724BAEC-5B52-4AD3-A610-7BEF3EFFB8F7}">
      <dgm:prSet phldrT="[Text]"/>
      <dgm:spPr/>
      <dgm:t>
        <a:bodyPr/>
        <a:lstStyle/>
        <a:p>
          <a:r>
            <a:rPr lang="en-US" dirty="0" smtClean="0"/>
            <a:t>Understand what context means</a:t>
          </a:r>
          <a:endParaRPr lang="en-US" dirty="0"/>
        </a:p>
      </dgm:t>
    </dgm:pt>
    <dgm:pt modelId="{34C9EB24-7C67-4611-88D6-E2A692F9B0D0}" type="parTrans" cxnId="{A1180FB5-CBB9-43A4-95F7-3FFC88443ADA}">
      <dgm:prSet/>
      <dgm:spPr/>
      <dgm:t>
        <a:bodyPr/>
        <a:lstStyle/>
        <a:p>
          <a:endParaRPr lang="en-US"/>
        </a:p>
      </dgm:t>
    </dgm:pt>
    <dgm:pt modelId="{4425492A-248D-4FE8-92D7-69DDB90CCC58}" type="sibTrans" cxnId="{A1180FB5-CBB9-43A4-95F7-3FFC88443ADA}">
      <dgm:prSet/>
      <dgm:spPr/>
      <dgm:t>
        <a:bodyPr/>
        <a:lstStyle/>
        <a:p>
          <a:endParaRPr lang="en-US"/>
        </a:p>
      </dgm:t>
    </dgm:pt>
    <dgm:pt modelId="{5F914BBE-D38F-4589-AA11-6CAC5E5CD30B}">
      <dgm:prSet phldrT="[Text]"/>
      <dgm:spPr/>
      <dgm:t>
        <a:bodyPr/>
        <a:lstStyle/>
        <a:p>
          <a:r>
            <a:rPr lang="en-US" dirty="0" smtClean="0"/>
            <a:t>Be able to plan and begin research into context</a:t>
          </a:r>
          <a:endParaRPr lang="en-US" dirty="0"/>
        </a:p>
      </dgm:t>
    </dgm:pt>
    <dgm:pt modelId="{B82F938E-3D15-4806-A9B9-FF85BF3BE6AC}" type="parTrans" cxnId="{38E3792C-C844-40A1-B922-DC69C8593B8F}">
      <dgm:prSet/>
      <dgm:spPr/>
      <dgm:t>
        <a:bodyPr/>
        <a:lstStyle/>
        <a:p>
          <a:endParaRPr lang="en-US"/>
        </a:p>
      </dgm:t>
    </dgm:pt>
    <dgm:pt modelId="{B3257FCC-D85C-46ED-A583-6E53910D0FA3}" type="sibTrans" cxnId="{38E3792C-C844-40A1-B922-DC69C8593B8F}">
      <dgm:prSet/>
      <dgm:spPr/>
      <dgm:t>
        <a:bodyPr/>
        <a:lstStyle/>
        <a:p>
          <a:endParaRPr lang="en-US"/>
        </a:p>
      </dgm:t>
    </dgm:pt>
    <dgm:pt modelId="{60AAA3B8-E71B-4954-A703-2E58B262D916}" type="pres">
      <dgm:prSet presAssocID="{F1989F51-9D2C-4E39-8E4B-B5C4690C51D3}" presName="rootnode" presStyleCnt="0">
        <dgm:presLayoutVars>
          <dgm:chMax/>
          <dgm:chPref/>
          <dgm:dir/>
          <dgm:animLvl val="lvl"/>
        </dgm:presLayoutVars>
      </dgm:prSet>
      <dgm:spPr/>
      <dgm:t>
        <a:bodyPr/>
        <a:lstStyle/>
        <a:p>
          <a:endParaRPr lang="en-US"/>
        </a:p>
      </dgm:t>
    </dgm:pt>
    <dgm:pt modelId="{CC74D1D4-AD8C-4B54-BC4A-1DB5ACF992F3}" type="pres">
      <dgm:prSet presAssocID="{FE0FF99F-34B7-4492-BFBF-96F2B3F4FFEE}" presName="composite" presStyleCnt="0"/>
      <dgm:spPr/>
    </dgm:pt>
    <dgm:pt modelId="{DE211A08-8A92-41B6-8C7A-78B780121A43}" type="pres">
      <dgm:prSet presAssocID="{FE0FF99F-34B7-4492-BFBF-96F2B3F4FFEE}" presName="LShape" presStyleLbl="alignNode1" presStyleIdx="0" presStyleCnt="5"/>
      <dgm:spPr/>
    </dgm:pt>
    <dgm:pt modelId="{BA4D73ED-A2E6-4F26-8420-5E281B02ED99}" type="pres">
      <dgm:prSet presAssocID="{FE0FF99F-34B7-4492-BFBF-96F2B3F4FFEE}" presName="ParentText" presStyleLbl="revTx" presStyleIdx="0" presStyleCnt="3">
        <dgm:presLayoutVars>
          <dgm:chMax val="0"/>
          <dgm:chPref val="0"/>
          <dgm:bulletEnabled val="1"/>
        </dgm:presLayoutVars>
      </dgm:prSet>
      <dgm:spPr/>
      <dgm:t>
        <a:bodyPr/>
        <a:lstStyle/>
        <a:p>
          <a:endParaRPr lang="en-US"/>
        </a:p>
      </dgm:t>
    </dgm:pt>
    <dgm:pt modelId="{738B1A06-FDB6-4F0D-938B-4B9D7374E136}" type="pres">
      <dgm:prSet presAssocID="{FE0FF99F-34B7-4492-BFBF-96F2B3F4FFEE}" presName="Triangle" presStyleLbl="alignNode1" presStyleIdx="1" presStyleCnt="5"/>
      <dgm:spPr/>
    </dgm:pt>
    <dgm:pt modelId="{5130CB2B-FF81-401F-90BB-1C765F77FAC8}" type="pres">
      <dgm:prSet presAssocID="{68FB72A3-B84B-4CA9-BDD9-82461EAF1F8A}" presName="sibTrans" presStyleCnt="0"/>
      <dgm:spPr/>
    </dgm:pt>
    <dgm:pt modelId="{ABF0141B-8CC3-4E83-8B22-87A328B51F4D}" type="pres">
      <dgm:prSet presAssocID="{68FB72A3-B84B-4CA9-BDD9-82461EAF1F8A}" presName="space" presStyleCnt="0"/>
      <dgm:spPr/>
    </dgm:pt>
    <dgm:pt modelId="{A7059513-AEC1-426D-9D34-1634DF531131}" type="pres">
      <dgm:prSet presAssocID="{E724BAEC-5B52-4AD3-A610-7BEF3EFFB8F7}" presName="composite" presStyleCnt="0"/>
      <dgm:spPr/>
    </dgm:pt>
    <dgm:pt modelId="{4743CF38-E717-4F9E-9EC3-91B8C23393DB}" type="pres">
      <dgm:prSet presAssocID="{E724BAEC-5B52-4AD3-A610-7BEF3EFFB8F7}" presName="LShape" presStyleLbl="alignNode1" presStyleIdx="2" presStyleCnt="5"/>
      <dgm:spPr/>
    </dgm:pt>
    <dgm:pt modelId="{0190E6C2-A875-4F44-AE75-6B76D17207FA}" type="pres">
      <dgm:prSet presAssocID="{E724BAEC-5B52-4AD3-A610-7BEF3EFFB8F7}" presName="ParentText" presStyleLbl="revTx" presStyleIdx="1" presStyleCnt="3">
        <dgm:presLayoutVars>
          <dgm:chMax val="0"/>
          <dgm:chPref val="0"/>
          <dgm:bulletEnabled val="1"/>
        </dgm:presLayoutVars>
      </dgm:prSet>
      <dgm:spPr/>
      <dgm:t>
        <a:bodyPr/>
        <a:lstStyle/>
        <a:p>
          <a:endParaRPr lang="en-US"/>
        </a:p>
      </dgm:t>
    </dgm:pt>
    <dgm:pt modelId="{E72A80C6-D5AB-4FF3-A458-ECF1A865F9C1}" type="pres">
      <dgm:prSet presAssocID="{E724BAEC-5B52-4AD3-A610-7BEF3EFFB8F7}" presName="Triangle" presStyleLbl="alignNode1" presStyleIdx="3" presStyleCnt="5"/>
      <dgm:spPr/>
    </dgm:pt>
    <dgm:pt modelId="{310CD0C5-1180-49E6-A8E7-C2A2FDDC54EE}" type="pres">
      <dgm:prSet presAssocID="{4425492A-248D-4FE8-92D7-69DDB90CCC58}" presName="sibTrans" presStyleCnt="0"/>
      <dgm:spPr/>
    </dgm:pt>
    <dgm:pt modelId="{DD753139-E28D-4003-9CFB-FA696440B3A7}" type="pres">
      <dgm:prSet presAssocID="{4425492A-248D-4FE8-92D7-69DDB90CCC58}" presName="space" presStyleCnt="0"/>
      <dgm:spPr/>
    </dgm:pt>
    <dgm:pt modelId="{1D046FE8-1D84-410F-A12E-DB31C185CE05}" type="pres">
      <dgm:prSet presAssocID="{5F914BBE-D38F-4589-AA11-6CAC5E5CD30B}" presName="composite" presStyleCnt="0"/>
      <dgm:spPr/>
    </dgm:pt>
    <dgm:pt modelId="{1085B12A-21AF-403D-8688-4E9C71021952}" type="pres">
      <dgm:prSet presAssocID="{5F914BBE-D38F-4589-AA11-6CAC5E5CD30B}" presName="LShape" presStyleLbl="alignNode1" presStyleIdx="4" presStyleCnt="5"/>
      <dgm:spPr/>
    </dgm:pt>
    <dgm:pt modelId="{8B514B3B-FF45-47BC-9E97-611576245654}" type="pres">
      <dgm:prSet presAssocID="{5F914BBE-D38F-4589-AA11-6CAC5E5CD30B}" presName="ParentText" presStyleLbl="revTx" presStyleIdx="2" presStyleCnt="3">
        <dgm:presLayoutVars>
          <dgm:chMax val="0"/>
          <dgm:chPref val="0"/>
          <dgm:bulletEnabled val="1"/>
        </dgm:presLayoutVars>
      </dgm:prSet>
      <dgm:spPr/>
      <dgm:t>
        <a:bodyPr/>
        <a:lstStyle/>
        <a:p>
          <a:endParaRPr lang="en-US"/>
        </a:p>
      </dgm:t>
    </dgm:pt>
  </dgm:ptLst>
  <dgm:cxnLst>
    <dgm:cxn modelId="{F41BFC3F-121C-43D8-9BEB-1E1493765F58}" type="presOf" srcId="{F1989F51-9D2C-4E39-8E4B-B5C4690C51D3}" destId="{60AAA3B8-E71B-4954-A703-2E58B262D916}" srcOrd="0" destOrd="0" presId="urn:microsoft.com/office/officeart/2009/3/layout/StepUpProcess"/>
    <dgm:cxn modelId="{CF5F61F2-3097-4EF0-8027-D0D8A576B368}" type="presOf" srcId="{FE0FF99F-34B7-4492-BFBF-96F2B3F4FFEE}" destId="{BA4D73ED-A2E6-4F26-8420-5E281B02ED99}" srcOrd="0" destOrd="0" presId="urn:microsoft.com/office/officeart/2009/3/layout/StepUpProcess"/>
    <dgm:cxn modelId="{A1180FB5-CBB9-43A4-95F7-3FFC88443ADA}" srcId="{F1989F51-9D2C-4E39-8E4B-B5C4690C51D3}" destId="{E724BAEC-5B52-4AD3-A610-7BEF3EFFB8F7}" srcOrd="1" destOrd="0" parTransId="{34C9EB24-7C67-4611-88D6-E2A692F9B0D0}" sibTransId="{4425492A-248D-4FE8-92D7-69DDB90CCC58}"/>
    <dgm:cxn modelId="{B5692738-74E4-4CFC-90ED-16FD45A3A686}" type="presOf" srcId="{5F914BBE-D38F-4589-AA11-6CAC5E5CD30B}" destId="{8B514B3B-FF45-47BC-9E97-611576245654}" srcOrd="0" destOrd="0" presId="urn:microsoft.com/office/officeart/2009/3/layout/StepUpProcess"/>
    <dgm:cxn modelId="{462B94E4-4DEC-47C0-BF7F-2808C676D2E7}" srcId="{F1989F51-9D2C-4E39-8E4B-B5C4690C51D3}" destId="{FE0FF99F-34B7-4492-BFBF-96F2B3F4FFEE}" srcOrd="0" destOrd="0" parTransId="{704BAADA-88EE-4DE0-A57D-E44A8CF625CE}" sibTransId="{68FB72A3-B84B-4CA9-BDD9-82461EAF1F8A}"/>
    <dgm:cxn modelId="{38E3792C-C844-40A1-B922-DC69C8593B8F}" srcId="{F1989F51-9D2C-4E39-8E4B-B5C4690C51D3}" destId="{5F914BBE-D38F-4589-AA11-6CAC5E5CD30B}" srcOrd="2" destOrd="0" parTransId="{B82F938E-3D15-4806-A9B9-FF85BF3BE6AC}" sibTransId="{B3257FCC-D85C-46ED-A583-6E53910D0FA3}"/>
    <dgm:cxn modelId="{46098E0C-816B-463E-A6BB-191450D86AC1}" type="presOf" srcId="{E724BAEC-5B52-4AD3-A610-7BEF3EFFB8F7}" destId="{0190E6C2-A875-4F44-AE75-6B76D17207FA}" srcOrd="0" destOrd="0" presId="urn:microsoft.com/office/officeart/2009/3/layout/StepUpProcess"/>
    <dgm:cxn modelId="{75B78449-9FC8-4080-82D1-78FE210014AC}" type="presParOf" srcId="{60AAA3B8-E71B-4954-A703-2E58B262D916}" destId="{CC74D1D4-AD8C-4B54-BC4A-1DB5ACF992F3}" srcOrd="0" destOrd="0" presId="urn:microsoft.com/office/officeart/2009/3/layout/StepUpProcess"/>
    <dgm:cxn modelId="{7A002FCA-B538-4DD0-A0E7-1874E6C0E1CA}" type="presParOf" srcId="{CC74D1D4-AD8C-4B54-BC4A-1DB5ACF992F3}" destId="{DE211A08-8A92-41B6-8C7A-78B780121A43}" srcOrd="0" destOrd="0" presId="urn:microsoft.com/office/officeart/2009/3/layout/StepUpProcess"/>
    <dgm:cxn modelId="{5D2173B5-D340-4A2D-8797-9E9549B71B9B}" type="presParOf" srcId="{CC74D1D4-AD8C-4B54-BC4A-1DB5ACF992F3}" destId="{BA4D73ED-A2E6-4F26-8420-5E281B02ED99}" srcOrd="1" destOrd="0" presId="urn:microsoft.com/office/officeart/2009/3/layout/StepUpProcess"/>
    <dgm:cxn modelId="{FEF7B8FE-570C-43D5-B17D-37019B6EB8D8}" type="presParOf" srcId="{CC74D1D4-AD8C-4B54-BC4A-1DB5ACF992F3}" destId="{738B1A06-FDB6-4F0D-938B-4B9D7374E136}" srcOrd="2" destOrd="0" presId="urn:microsoft.com/office/officeart/2009/3/layout/StepUpProcess"/>
    <dgm:cxn modelId="{F7350329-F187-4266-9567-1E6A11575761}" type="presParOf" srcId="{60AAA3B8-E71B-4954-A703-2E58B262D916}" destId="{5130CB2B-FF81-401F-90BB-1C765F77FAC8}" srcOrd="1" destOrd="0" presId="urn:microsoft.com/office/officeart/2009/3/layout/StepUpProcess"/>
    <dgm:cxn modelId="{6040B88B-E0C1-4E05-8FA0-FF222A9032A4}" type="presParOf" srcId="{5130CB2B-FF81-401F-90BB-1C765F77FAC8}" destId="{ABF0141B-8CC3-4E83-8B22-87A328B51F4D}" srcOrd="0" destOrd="0" presId="urn:microsoft.com/office/officeart/2009/3/layout/StepUpProcess"/>
    <dgm:cxn modelId="{DBAC672F-953C-467F-B410-621C3724FD12}" type="presParOf" srcId="{60AAA3B8-E71B-4954-A703-2E58B262D916}" destId="{A7059513-AEC1-426D-9D34-1634DF531131}" srcOrd="2" destOrd="0" presId="urn:microsoft.com/office/officeart/2009/3/layout/StepUpProcess"/>
    <dgm:cxn modelId="{29B7620E-001B-4ADB-911B-7A9C8BB568E1}" type="presParOf" srcId="{A7059513-AEC1-426D-9D34-1634DF531131}" destId="{4743CF38-E717-4F9E-9EC3-91B8C23393DB}" srcOrd="0" destOrd="0" presId="urn:microsoft.com/office/officeart/2009/3/layout/StepUpProcess"/>
    <dgm:cxn modelId="{044DF512-17B8-41DD-98C7-17CFC5AF8004}" type="presParOf" srcId="{A7059513-AEC1-426D-9D34-1634DF531131}" destId="{0190E6C2-A875-4F44-AE75-6B76D17207FA}" srcOrd="1" destOrd="0" presId="urn:microsoft.com/office/officeart/2009/3/layout/StepUpProcess"/>
    <dgm:cxn modelId="{FA9DD79B-7EFF-4657-A512-9316B3F1869D}" type="presParOf" srcId="{A7059513-AEC1-426D-9D34-1634DF531131}" destId="{E72A80C6-D5AB-4FF3-A458-ECF1A865F9C1}" srcOrd="2" destOrd="0" presId="urn:microsoft.com/office/officeart/2009/3/layout/StepUpProcess"/>
    <dgm:cxn modelId="{15828F35-E995-446A-9A8F-74DB62E4DA1A}" type="presParOf" srcId="{60AAA3B8-E71B-4954-A703-2E58B262D916}" destId="{310CD0C5-1180-49E6-A8E7-C2A2FDDC54EE}" srcOrd="3" destOrd="0" presId="urn:microsoft.com/office/officeart/2009/3/layout/StepUpProcess"/>
    <dgm:cxn modelId="{B6DFE3F0-7C6E-4947-8270-65783CF29A46}" type="presParOf" srcId="{310CD0C5-1180-49E6-A8E7-C2A2FDDC54EE}" destId="{DD753139-E28D-4003-9CFB-FA696440B3A7}" srcOrd="0" destOrd="0" presId="urn:microsoft.com/office/officeart/2009/3/layout/StepUpProcess"/>
    <dgm:cxn modelId="{1BEA9004-D879-4D59-B73B-6DD40DDA324B}" type="presParOf" srcId="{60AAA3B8-E71B-4954-A703-2E58B262D916}" destId="{1D046FE8-1D84-410F-A12E-DB31C185CE05}" srcOrd="4" destOrd="0" presId="urn:microsoft.com/office/officeart/2009/3/layout/StepUpProcess"/>
    <dgm:cxn modelId="{0591FD07-2FFA-4F53-A8E0-8EE53AB5F850}" type="presParOf" srcId="{1D046FE8-1D84-410F-A12E-DB31C185CE05}" destId="{1085B12A-21AF-403D-8688-4E9C71021952}" srcOrd="0" destOrd="0" presId="urn:microsoft.com/office/officeart/2009/3/layout/StepUpProcess"/>
    <dgm:cxn modelId="{32EE27B0-AFD0-44A6-9AAB-A690BFBB827F}" type="presParOf" srcId="{1D046FE8-1D84-410F-A12E-DB31C185CE05}" destId="{8B514B3B-FF45-47BC-9E97-611576245654}" srcOrd="1" destOrd="0" presId="urn:microsoft.com/office/officeart/2009/3/layout/StepUpProcess"/>
  </dgm:cxnLst>
  <dgm:bg>
    <a:solidFill>
      <a:srgbClr val="00B0F0">
        <a:alpha val="22000"/>
      </a:srgbClr>
    </a:solidFill>
    <a:effectLst>
      <a:glow rad="63500">
        <a:schemeClr val="accent3">
          <a:satMod val="175000"/>
          <a:alpha val="40000"/>
        </a:schemeClr>
      </a:glow>
      <a:softEdge rad="101600"/>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1989F51-9D2C-4E39-8E4B-B5C4690C51D3}" type="doc">
      <dgm:prSet loTypeId="urn:microsoft.com/office/officeart/2009/3/layout/StepUpProcess" loCatId="process" qsTypeId="urn:microsoft.com/office/officeart/2005/8/quickstyle/3d1" qsCatId="3D" csTypeId="urn:microsoft.com/office/officeart/2005/8/colors/accent3_4" csCatId="accent3" phldr="1"/>
      <dgm:spPr/>
      <dgm:t>
        <a:bodyPr/>
        <a:lstStyle/>
        <a:p>
          <a:endParaRPr lang="en-US"/>
        </a:p>
      </dgm:t>
    </dgm:pt>
    <dgm:pt modelId="{FE0FF99F-34B7-4492-BFBF-96F2B3F4FFEE}">
      <dgm:prSet phldrT="[Text]"/>
      <dgm:spPr/>
      <dgm:t>
        <a:bodyPr/>
        <a:lstStyle/>
        <a:p>
          <a:r>
            <a:rPr lang="en-US" dirty="0" smtClean="0"/>
            <a:t>Know key info about the course</a:t>
          </a:r>
          <a:endParaRPr lang="en-US" dirty="0"/>
        </a:p>
      </dgm:t>
    </dgm:pt>
    <dgm:pt modelId="{704BAADA-88EE-4DE0-A57D-E44A8CF625CE}" type="parTrans" cxnId="{462B94E4-4DEC-47C0-BF7F-2808C676D2E7}">
      <dgm:prSet/>
      <dgm:spPr/>
      <dgm:t>
        <a:bodyPr/>
        <a:lstStyle/>
        <a:p>
          <a:endParaRPr lang="en-US"/>
        </a:p>
      </dgm:t>
    </dgm:pt>
    <dgm:pt modelId="{68FB72A3-B84B-4CA9-BDD9-82461EAF1F8A}" type="sibTrans" cxnId="{462B94E4-4DEC-47C0-BF7F-2808C676D2E7}">
      <dgm:prSet/>
      <dgm:spPr/>
      <dgm:t>
        <a:bodyPr/>
        <a:lstStyle/>
        <a:p>
          <a:endParaRPr lang="en-US"/>
        </a:p>
      </dgm:t>
    </dgm:pt>
    <dgm:pt modelId="{E724BAEC-5B52-4AD3-A610-7BEF3EFFB8F7}">
      <dgm:prSet phldrT="[Text]"/>
      <dgm:spPr/>
      <dgm:t>
        <a:bodyPr/>
        <a:lstStyle/>
        <a:p>
          <a:r>
            <a:rPr lang="en-US" dirty="0" smtClean="0"/>
            <a:t>Understand what context means</a:t>
          </a:r>
          <a:endParaRPr lang="en-US" dirty="0"/>
        </a:p>
      </dgm:t>
    </dgm:pt>
    <dgm:pt modelId="{34C9EB24-7C67-4611-88D6-E2A692F9B0D0}" type="parTrans" cxnId="{A1180FB5-CBB9-43A4-95F7-3FFC88443ADA}">
      <dgm:prSet/>
      <dgm:spPr/>
      <dgm:t>
        <a:bodyPr/>
        <a:lstStyle/>
        <a:p>
          <a:endParaRPr lang="en-US"/>
        </a:p>
      </dgm:t>
    </dgm:pt>
    <dgm:pt modelId="{4425492A-248D-4FE8-92D7-69DDB90CCC58}" type="sibTrans" cxnId="{A1180FB5-CBB9-43A4-95F7-3FFC88443ADA}">
      <dgm:prSet/>
      <dgm:spPr/>
      <dgm:t>
        <a:bodyPr/>
        <a:lstStyle/>
        <a:p>
          <a:endParaRPr lang="en-US"/>
        </a:p>
      </dgm:t>
    </dgm:pt>
    <dgm:pt modelId="{5F914BBE-D38F-4589-AA11-6CAC5E5CD30B}">
      <dgm:prSet phldrT="[Text]"/>
      <dgm:spPr/>
      <dgm:t>
        <a:bodyPr/>
        <a:lstStyle/>
        <a:p>
          <a:r>
            <a:rPr lang="en-US" dirty="0" smtClean="0"/>
            <a:t>Be able to plan and begin research into context</a:t>
          </a:r>
          <a:endParaRPr lang="en-US" dirty="0"/>
        </a:p>
      </dgm:t>
    </dgm:pt>
    <dgm:pt modelId="{B82F938E-3D15-4806-A9B9-FF85BF3BE6AC}" type="parTrans" cxnId="{38E3792C-C844-40A1-B922-DC69C8593B8F}">
      <dgm:prSet/>
      <dgm:spPr/>
      <dgm:t>
        <a:bodyPr/>
        <a:lstStyle/>
        <a:p>
          <a:endParaRPr lang="en-US"/>
        </a:p>
      </dgm:t>
    </dgm:pt>
    <dgm:pt modelId="{B3257FCC-D85C-46ED-A583-6E53910D0FA3}" type="sibTrans" cxnId="{38E3792C-C844-40A1-B922-DC69C8593B8F}">
      <dgm:prSet/>
      <dgm:spPr/>
      <dgm:t>
        <a:bodyPr/>
        <a:lstStyle/>
        <a:p>
          <a:endParaRPr lang="en-US"/>
        </a:p>
      </dgm:t>
    </dgm:pt>
    <dgm:pt modelId="{60AAA3B8-E71B-4954-A703-2E58B262D916}" type="pres">
      <dgm:prSet presAssocID="{F1989F51-9D2C-4E39-8E4B-B5C4690C51D3}" presName="rootnode" presStyleCnt="0">
        <dgm:presLayoutVars>
          <dgm:chMax/>
          <dgm:chPref/>
          <dgm:dir/>
          <dgm:animLvl val="lvl"/>
        </dgm:presLayoutVars>
      </dgm:prSet>
      <dgm:spPr/>
      <dgm:t>
        <a:bodyPr/>
        <a:lstStyle/>
        <a:p>
          <a:endParaRPr lang="en-US"/>
        </a:p>
      </dgm:t>
    </dgm:pt>
    <dgm:pt modelId="{CC74D1D4-AD8C-4B54-BC4A-1DB5ACF992F3}" type="pres">
      <dgm:prSet presAssocID="{FE0FF99F-34B7-4492-BFBF-96F2B3F4FFEE}" presName="composite" presStyleCnt="0"/>
      <dgm:spPr/>
    </dgm:pt>
    <dgm:pt modelId="{DE211A08-8A92-41B6-8C7A-78B780121A43}" type="pres">
      <dgm:prSet presAssocID="{FE0FF99F-34B7-4492-BFBF-96F2B3F4FFEE}" presName="LShape" presStyleLbl="alignNode1" presStyleIdx="0" presStyleCnt="5"/>
      <dgm:spPr/>
    </dgm:pt>
    <dgm:pt modelId="{BA4D73ED-A2E6-4F26-8420-5E281B02ED99}" type="pres">
      <dgm:prSet presAssocID="{FE0FF99F-34B7-4492-BFBF-96F2B3F4FFEE}" presName="ParentText" presStyleLbl="revTx" presStyleIdx="0" presStyleCnt="3">
        <dgm:presLayoutVars>
          <dgm:chMax val="0"/>
          <dgm:chPref val="0"/>
          <dgm:bulletEnabled val="1"/>
        </dgm:presLayoutVars>
      </dgm:prSet>
      <dgm:spPr/>
      <dgm:t>
        <a:bodyPr/>
        <a:lstStyle/>
        <a:p>
          <a:endParaRPr lang="en-US"/>
        </a:p>
      </dgm:t>
    </dgm:pt>
    <dgm:pt modelId="{738B1A06-FDB6-4F0D-938B-4B9D7374E136}" type="pres">
      <dgm:prSet presAssocID="{FE0FF99F-34B7-4492-BFBF-96F2B3F4FFEE}" presName="Triangle" presStyleLbl="alignNode1" presStyleIdx="1" presStyleCnt="5"/>
      <dgm:spPr/>
    </dgm:pt>
    <dgm:pt modelId="{5130CB2B-FF81-401F-90BB-1C765F77FAC8}" type="pres">
      <dgm:prSet presAssocID="{68FB72A3-B84B-4CA9-BDD9-82461EAF1F8A}" presName="sibTrans" presStyleCnt="0"/>
      <dgm:spPr/>
    </dgm:pt>
    <dgm:pt modelId="{ABF0141B-8CC3-4E83-8B22-87A328B51F4D}" type="pres">
      <dgm:prSet presAssocID="{68FB72A3-B84B-4CA9-BDD9-82461EAF1F8A}" presName="space" presStyleCnt="0"/>
      <dgm:spPr/>
    </dgm:pt>
    <dgm:pt modelId="{A7059513-AEC1-426D-9D34-1634DF531131}" type="pres">
      <dgm:prSet presAssocID="{E724BAEC-5B52-4AD3-A610-7BEF3EFFB8F7}" presName="composite" presStyleCnt="0"/>
      <dgm:spPr/>
    </dgm:pt>
    <dgm:pt modelId="{4743CF38-E717-4F9E-9EC3-91B8C23393DB}" type="pres">
      <dgm:prSet presAssocID="{E724BAEC-5B52-4AD3-A610-7BEF3EFFB8F7}" presName="LShape" presStyleLbl="alignNode1" presStyleIdx="2" presStyleCnt="5"/>
      <dgm:spPr/>
    </dgm:pt>
    <dgm:pt modelId="{0190E6C2-A875-4F44-AE75-6B76D17207FA}" type="pres">
      <dgm:prSet presAssocID="{E724BAEC-5B52-4AD3-A610-7BEF3EFFB8F7}" presName="ParentText" presStyleLbl="revTx" presStyleIdx="1" presStyleCnt="3">
        <dgm:presLayoutVars>
          <dgm:chMax val="0"/>
          <dgm:chPref val="0"/>
          <dgm:bulletEnabled val="1"/>
        </dgm:presLayoutVars>
      </dgm:prSet>
      <dgm:spPr/>
      <dgm:t>
        <a:bodyPr/>
        <a:lstStyle/>
        <a:p>
          <a:endParaRPr lang="en-US"/>
        </a:p>
      </dgm:t>
    </dgm:pt>
    <dgm:pt modelId="{E72A80C6-D5AB-4FF3-A458-ECF1A865F9C1}" type="pres">
      <dgm:prSet presAssocID="{E724BAEC-5B52-4AD3-A610-7BEF3EFFB8F7}" presName="Triangle" presStyleLbl="alignNode1" presStyleIdx="3" presStyleCnt="5"/>
      <dgm:spPr/>
    </dgm:pt>
    <dgm:pt modelId="{310CD0C5-1180-49E6-A8E7-C2A2FDDC54EE}" type="pres">
      <dgm:prSet presAssocID="{4425492A-248D-4FE8-92D7-69DDB90CCC58}" presName="sibTrans" presStyleCnt="0"/>
      <dgm:spPr/>
    </dgm:pt>
    <dgm:pt modelId="{DD753139-E28D-4003-9CFB-FA696440B3A7}" type="pres">
      <dgm:prSet presAssocID="{4425492A-248D-4FE8-92D7-69DDB90CCC58}" presName="space" presStyleCnt="0"/>
      <dgm:spPr/>
    </dgm:pt>
    <dgm:pt modelId="{1D046FE8-1D84-410F-A12E-DB31C185CE05}" type="pres">
      <dgm:prSet presAssocID="{5F914BBE-D38F-4589-AA11-6CAC5E5CD30B}" presName="composite" presStyleCnt="0"/>
      <dgm:spPr/>
    </dgm:pt>
    <dgm:pt modelId="{1085B12A-21AF-403D-8688-4E9C71021952}" type="pres">
      <dgm:prSet presAssocID="{5F914BBE-D38F-4589-AA11-6CAC5E5CD30B}" presName="LShape" presStyleLbl="alignNode1" presStyleIdx="4" presStyleCnt="5"/>
      <dgm:spPr/>
    </dgm:pt>
    <dgm:pt modelId="{8B514B3B-FF45-47BC-9E97-611576245654}" type="pres">
      <dgm:prSet presAssocID="{5F914BBE-D38F-4589-AA11-6CAC5E5CD30B}" presName="ParentText" presStyleLbl="revTx" presStyleIdx="2" presStyleCnt="3">
        <dgm:presLayoutVars>
          <dgm:chMax val="0"/>
          <dgm:chPref val="0"/>
          <dgm:bulletEnabled val="1"/>
        </dgm:presLayoutVars>
      </dgm:prSet>
      <dgm:spPr/>
      <dgm:t>
        <a:bodyPr/>
        <a:lstStyle/>
        <a:p>
          <a:endParaRPr lang="en-US"/>
        </a:p>
      </dgm:t>
    </dgm:pt>
  </dgm:ptLst>
  <dgm:cxnLst>
    <dgm:cxn modelId="{F41BFC3F-121C-43D8-9BEB-1E1493765F58}" type="presOf" srcId="{F1989F51-9D2C-4E39-8E4B-B5C4690C51D3}" destId="{60AAA3B8-E71B-4954-A703-2E58B262D916}" srcOrd="0" destOrd="0" presId="urn:microsoft.com/office/officeart/2009/3/layout/StepUpProcess"/>
    <dgm:cxn modelId="{CF5F61F2-3097-4EF0-8027-D0D8A576B368}" type="presOf" srcId="{FE0FF99F-34B7-4492-BFBF-96F2B3F4FFEE}" destId="{BA4D73ED-A2E6-4F26-8420-5E281B02ED99}" srcOrd="0" destOrd="0" presId="urn:microsoft.com/office/officeart/2009/3/layout/StepUpProcess"/>
    <dgm:cxn modelId="{A1180FB5-CBB9-43A4-95F7-3FFC88443ADA}" srcId="{F1989F51-9D2C-4E39-8E4B-B5C4690C51D3}" destId="{E724BAEC-5B52-4AD3-A610-7BEF3EFFB8F7}" srcOrd="1" destOrd="0" parTransId="{34C9EB24-7C67-4611-88D6-E2A692F9B0D0}" sibTransId="{4425492A-248D-4FE8-92D7-69DDB90CCC58}"/>
    <dgm:cxn modelId="{B5692738-74E4-4CFC-90ED-16FD45A3A686}" type="presOf" srcId="{5F914BBE-D38F-4589-AA11-6CAC5E5CD30B}" destId="{8B514B3B-FF45-47BC-9E97-611576245654}" srcOrd="0" destOrd="0" presId="urn:microsoft.com/office/officeart/2009/3/layout/StepUpProcess"/>
    <dgm:cxn modelId="{462B94E4-4DEC-47C0-BF7F-2808C676D2E7}" srcId="{F1989F51-9D2C-4E39-8E4B-B5C4690C51D3}" destId="{FE0FF99F-34B7-4492-BFBF-96F2B3F4FFEE}" srcOrd="0" destOrd="0" parTransId="{704BAADA-88EE-4DE0-A57D-E44A8CF625CE}" sibTransId="{68FB72A3-B84B-4CA9-BDD9-82461EAF1F8A}"/>
    <dgm:cxn modelId="{38E3792C-C844-40A1-B922-DC69C8593B8F}" srcId="{F1989F51-9D2C-4E39-8E4B-B5C4690C51D3}" destId="{5F914BBE-D38F-4589-AA11-6CAC5E5CD30B}" srcOrd="2" destOrd="0" parTransId="{B82F938E-3D15-4806-A9B9-FF85BF3BE6AC}" sibTransId="{B3257FCC-D85C-46ED-A583-6E53910D0FA3}"/>
    <dgm:cxn modelId="{46098E0C-816B-463E-A6BB-191450D86AC1}" type="presOf" srcId="{E724BAEC-5B52-4AD3-A610-7BEF3EFFB8F7}" destId="{0190E6C2-A875-4F44-AE75-6B76D17207FA}" srcOrd="0" destOrd="0" presId="urn:microsoft.com/office/officeart/2009/3/layout/StepUpProcess"/>
    <dgm:cxn modelId="{75B78449-9FC8-4080-82D1-78FE210014AC}" type="presParOf" srcId="{60AAA3B8-E71B-4954-A703-2E58B262D916}" destId="{CC74D1D4-AD8C-4B54-BC4A-1DB5ACF992F3}" srcOrd="0" destOrd="0" presId="urn:microsoft.com/office/officeart/2009/3/layout/StepUpProcess"/>
    <dgm:cxn modelId="{7A002FCA-B538-4DD0-A0E7-1874E6C0E1CA}" type="presParOf" srcId="{CC74D1D4-AD8C-4B54-BC4A-1DB5ACF992F3}" destId="{DE211A08-8A92-41B6-8C7A-78B780121A43}" srcOrd="0" destOrd="0" presId="urn:microsoft.com/office/officeart/2009/3/layout/StepUpProcess"/>
    <dgm:cxn modelId="{5D2173B5-D340-4A2D-8797-9E9549B71B9B}" type="presParOf" srcId="{CC74D1D4-AD8C-4B54-BC4A-1DB5ACF992F3}" destId="{BA4D73ED-A2E6-4F26-8420-5E281B02ED99}" srcOrd="1" destOrd="0" presId="urn:microsoft.com/office/officeart/2009/3/layout/StepUpProcess"/>
    <dgm:cxn modelId="{FEF7B8FE-570C-43D5-B17D-37019B6EB8D8}" type="presParOf" srcId="{CC74D1D4-AD8C-4B54-BC4A-1DB5ACF992F3}" destId="{738B1A06-FDB6-4F0D-938B-4B9D7374E136}" srcOrd="2" destOrd="0" presId="urn:microsoft.com/office/officeart/2009/3/layout/StepUpProcess"/>
    <dgm:cxn modelId="{F7350329-F187-4266-9567-1E6A11575761}" type="presParOf" srcId="{60AAA3B8-E71B-4954-A703-2E58B262D916}" destId="{5130CB2B-FF81-401F-90BB-1C765F77FAC8}" srcOrd="1" destOrd="0" presId="urn:microsoft.com/office/officeart/2009/3/layout/StepUpProcess"/>
    <dgm:cxn modelId="{6040B88B-E0C1-4E05-8FA0-FF222A9032A4}" type="presParOf" srcId="{5130CB2B-FF81-401F-90BB-1C765F77FAC8}" destId="{ABF0141B-8CC3-4E83-8B22-87A328B51F4D}" srcOrd="0" destOrd="0" presId="urn:microsoft.com/office/officeart/2009/3/layout/StepUpProcess"/>
    <dgm:cxn modelId="{DBAC672F-953C-467F-B410-621C3724FD12}" type="presParOf" srcId="{60AAA3B8-E71B-4954-A703-2E58B262D916}" destId="{A7059513-AEC1-426D-9D34-1634DF531131}" srcOrd="2" destOrd="0" presId="urn:microsoft.com/office/officeart/2009/3/layout/StepUpProcess"/>
    <dgm:cxn modelId="{29B7620E-001B-4ADB-911B-7A9C8BB568E1}" type="presParOf" srcId="{A7059513-AEC1-426D-9D34-1634DF531131}" destId="{4743CF38-E717-4F9E-9EC3-91B8C23393DB}" srcOrd="0" destOrd="0" presId="urn:microsoft.com/office/officeart/2009/3/layout/StepUpProcess"/>
    <dgm:cxn modelId="{044DF512-17B8-41DD-98C7-17CFC5AF8004}" type="presParOf" srcId="{A7059513-AEC1-426D-9D34-1634DF531131}" destId="{0190E6C2-A875-4F44-AE75-6B76D17207FA}" srcOrd="1" destOrd="0" presId="urn:microsoft.com/office/officeart/2009/3/layout/StepUpProcess"/>
    <dgm:cxn modelId="{FA9DD79B-7EFF-4657-A512-9316B3F1869D}" type="presParOf" srcId="{A7059513-AEC1-426D-9D34-1634DF531131}" destId="{E72A80C6-D5AB-4FF3-A458-ECF1A865F9C1}" srcOrd="2" destOrd="0" presId="urn:microsoft.com/office/officeart/2009/3/layout/StepUpProcess"/>
    <dgm:cxn modelId="{15828F35-E995-446A-9A8F-74DB62E4DA1A}" type="presParOf" srcId="{60AAA3B8-E71B-4954-A703-2E58B262D916}" destId="{310CD0C5-1180-49E6-A8E7-C2A2FDDC54EE}" srcOrd="3" destOrd="0" presId="urn:microsoft.com/office/officeart/2009/3/layout/StepUpProcess"/>
    <dgm:cxn modelId="{B6DFE3F0-7C6E-4947-8270-65783CF29A46}" type="presParOf" srcId="{310CD0C5-1180-49E6-A8E7-C2A2FDDC54EE}" destId="{DD753139-E28D-4003-9CFB-FA696440B3A7}" srcOrd="0" destOrd="0" presId="urn:microsoft.com/office/officeart/2009/3/layout/StepUpProcess"/>
    <dgm:cxn modelId="{1BEA9004-D879-4D59-B73B-6DD40DDA324B}" type="presParOf" srcId="{60AAA3B8-E71B-4954-A703-2E58B262D916}" destId="{1D046FE8-1D84-410F-A12E-DB31C185CE05}" srcOrd="4" destOrd="0" presId="urn:microsoft.com/office/officeart/2009/3/layout/StepUpProcess"/>
    <dgm:cxn modelId="{0591FD07-2FFA-4F53-A8E0-8EE53AB5F850}" type="presParOf" srcId="{1D046FE8-1D84-410F-A12E-DB31C185CE05}" destId="{1085B12A-21AF-403D-8688-4E9C71021952}" srcOrd="0" destOrd="0" presId="urn:microsoft.com/office/officeart/2009/3/layout/StepUpProcess"/>
    <dgm:cxn modelId="{32EE27B0-AFD0-44A6-9AAB-A690BFBB827F}" type="presParOf" srcId="{1D046FE8-1D84-410F-A12E-DB31C185CE05}" destId="{8B514B3B-FF45-47BC-9E97-611576245654}" srcOrd="1" destOrd="0" presId="urn:microsoft.com/office/officeart/2009/3/layout/StepUpProcess"/>
  </dgm:cxnLst>
  <dgm:bg>
    <a:solidFill>
      <a:srgbClr val="00B0F0">
        <a:alpha val="22000"/>
      </a:srgbClr>
    </a:solidFill>
    <a:effectLst>
      <a:glow rad="63500">
        <a:schemeClr val="accent3">
          <a:satMod val="175000"/>
          <a:alpha val="40000"/>
        </a:schemeClr>
      </a:glow>
      <a:softEdge rad="101600"/>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211A08-8A92-41B6-8C7A-78B780121A43}">
      <dsp:nvSpPr>
        <dsp:cNvPr id="0" name=""/>
        <dsp:cNvSpPr/>
      </dsp:nvSpPr>
      <dsp:spPr>
        <a:xfrm rot="5400000">
          <a:off x="593418" y="422953"/>
          <a:ext cx="729823" cy="1214409"/>
        </a:xfrm>
        <a:prstGeom prst="corner">
          <a:avLst>
            <a:gd name="adj1" fmla="val 16120"/>
            <a:gd name="adj2" fmla="val 16110"/>
          </a:avLst>
        </a:prstGeom>
        <a:gradFill rotWithShape="0">
          <a:gsLst>
            <a:gs pos="0">
              <a:schemeClr val="accent3">
                <a:shade val="50000"/>
                <a:hueOff val="0"/>
                <a:satOff val="0"/>
                <a:lumOff val="0"/>
                <a:alphaOff val="0"/>
                <a:satMod val="103000"/>
                <a:lumMod val="102000"/>
                <a:tint val="94000"/>
              </a:schemeClr>
            </a:gs>
            <a:gs pos="50000">
              <a:schemeClr val="accent3">
                <a:shade val="50000"/>
                <a:hueOff val="0"/>
                <a:satOff val="0"/>
                <a:lumOff val="0"/>
                <a:alphaOff val="0"/>
                <a:satMod val="110000"/>
                <a:lumMod val="100000"/>
                <a:shade val="100000"/>
              </a:schemeClr>
            </a:gs>
            <a:gs pos="100000">
              <a:schemeClr val="accent3">
                <a:shade val="50000"/>
                <a:hueOff val="0"/>
                <a:satOff val="0"/>
                <a:lumOff val="0"/>
                <a:alphaOff val="0"/>
                <a:lumMod val="99000"/>
                <a:satMod val="120000"/>
                <a:shade val="78000"/>
              </a:schemeClr>
            </a:gs>
          </a:gsLst>
          <a:lin ang="5400000" scaled="0"/>
        </a:gradFill>
        <a:ln w="6350" cap="flat" cmpd="sng" algn="ctr">
          <a:solidFill>
            <a:schemeClr val="accent3">
              <a:shade val="50000"/>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A4D73ED-A2E6-4F26-8420-5E281B02ED99}">
      <dsp:nvSpPr>
        <dsp:cNvPr id="0" name=""/>
        <dsp:cNvSpPr/>
      </dsp:nvSpPr>
      <dsp:spPr>
        <a:xfrm>
          <a:off x="471592" y="785800"/>
          <a:ext cx="1096375" cy="961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Know key info about the course</a:t>
          </a:r>
          <a:endParaRPr lang="en-US" sz="1300" kern="1200" dirty="0"/>
        </a:p>
      </dsp:txBody>
      <dsp:txXfrm>
        <a:off x="471592" y="785800"/>
        <a:ext cx="1096375" cy="961037"/>
      </dsp:txXfrm>
    </dsp:sp>
    <dsp:sp modelId="{738B1A06-FDB6-4F0D-938B-4B9D7374E136}">
      <dsp:nvSpPr>
        <dsp:cNvPr id="0" name=""/>
        <dsp:cNvSpPr/>
      </dsp:nvSpPr>
      <dsp:spPr>
        <a:xfrm>
          <a:off x="1361105" y="333547"/>
          <a:ext cx="206863" cy="206863"/>
        </a:xfrm>
        <a:prstGeom prst="triangle">
          <a:avLst>
            <a:gd name="adj" fmla="val 100000"/>
          </a:avLst>
        </a:prstGeom>
        <a:gradFill rotWithShape="0">
          <a:gsLst>
            <a:gs pos="0">
              <a:schemeClr val="accent3">
                <a:shade val="50000"/>
                <a:hueOff val="0"/>
                <a:satOff val="0"/>
                <a:lumOff val="14385"/>
                <a:alphaOff val="0"/>
                <a:satMod val="103000"/>
                <a:lumMod val="102000"/>
                <a:tint val="94000"/>
              </a:schemeClr>
            </a:gs>
            <a:gs pos="50000">
              <a:schemeClr val="accent3">
                <a:shade val="50000"/>
                <a:hueOff val="0"/>
                <a:satOff val="0"/>
                <a:lumOff val="14385"/>
                <a:alphaOff val="0"/>
                <a:satMod val="110000"/>
                <a:lumMod val="100000"/>
                <a:shade val="100000"/>
              </a:schemeClr>
            </a:gs>
            <a:gs pos="100000">
              <a:schemeClr val="accent3">
                <a:shade val="50000"/>
                <a:hueOff val="0"/>
                <a:satOff val="0"/>
                <a:lumOff val="14385"/>
                <a:alphaOff val="0"/>
                <a:lumMod val="99000"/>
                <a:satMod val="120000"/>
                <a:shade val="78000"/>
              </a:schemeClr>
            </a:gs>
          </a:gsLst>
          <a:lin ang="5400000" scaled="0"/>
        </a:gradFill>
        <a:ln w="6350" cap="flat" cmpd="sng" algn="ctr">
          <a:solidFill>
            <a:schemeClr val="accent3">
              <a:shade val="50000"/>
              <a:hueOff val="0"/>
              <a:satOff val="0"/>
              <a:lumOff val="1438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743CF38-E717-4F9E-9EC3-91B8C23393DB}">
      <dsp:nvSpPr>
        <dsp:cNvPr id="0" name=""/>
        <dsp:cNvSpPr/>
      </dsp:nvSpPr>
      <dsp:spPr>
        <a:xfrm rot="5400000">
          <a:off x="1935596" y="90830"/>
          <a:ext cx="729823" cy="1214409"/>
        </a:xfrm>
        <a:prstGeom prst="corner">
          <a:avLst>
            <a:gd name="adj1" fmla="val 16120"/>
            <a:gd name="adj2" fmla="val 16110"/>
          </a:avLst>
        </a:prstGeom>
        <a:gradFill rotWithShape="0">
          <a:gsLst>
            <a:gs pos="0">
              <a:schemeClr val="accent3">
                <a:shade val="50000"/>
                <a:hueOff val="0"/>
                <a:satOff val="0"/>
                <a:lumOff val="28770"/>
                <a:alphaOff val="0"/>
                <a:satMod val="103000"/>
                <a:lumMod val="102000"/>
                <a:tint val="94000"/>
              </a:schemeClr>
            </a:gs>
            <a:gs pos="50000">
              <a:schemeClr val="accent3">
                <a:shade val="50000"/>
                <a:hueOff val="0"/>
                <a:satOff val="0"/>
                <a:lumOff val="28770"/>
                <a:alphaOff val="0"/>
                <a:satMod val="110000"/>
                <a:lumMod val="100000"/>
                <a:shade val="100000"/>
              </a:schemeClr>
            </a:gs>
            <a:gs pos="100000">
              <a:schemeClr val="accent3">
                <a:shade val="50000"/>
                <a:hueOff val="0"/>
                <a:satOff val="0"/>
                <a:lumOff val="28770"/>
                <a:alphaOff val="0"/>
                <a:lumMod val="99000"/>
                <a:satMod val="120000"/>
                <a:shade val="78000"/>
              </a:schemeClr>
            </a:gs>
          </a:gsLst>
          <a:lin ang="5400000" scaled="0"/>
        </a:gradFill>
        <a:ln w="6350" cap="flat" cmpd="sng" algn="ctr">
          <a:solidFill>
            <a:schemeClr val="accent3">
              <a:shade val="50000"/>
              <a:hueOff val="0"/>
              <a:satOff val="0"/>
              <a:lumOff val="2877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190E6C2-A875-4F44-AE75-6B76D17207FA}">
      <dsp:nvSpPr>
        <dsp:cNvPr id="0" name=""/>
        <dsp:cNvSpPr/>
      </dsp:nvSpPr>
      <dsp:spPr>
        <a:xfrm>
          <a:off x="1813770" y="453676"/>
          <a:ext cx="1096375" cy="961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Understand what context means</a:t>
          </a:r>
          <a:endParaRPr lang="en-US" sz="1300" kern="1200" dirty="0"/>
        </a:p>
      </dsp:txBody>
      <dsp:txXfrm>
        <a:off x="1813770" y="453676"/>
        <a:ext cx="1096375" cy="961037"/>
      </dsp:txXfrm>
    </dsp:sp>
    <dsp:sp modelId="{E72A80C6-D5AB-4FF3-A458-ECF1A865F9C1}">
      <dsp:nvSpPr>
        <dsp:cNvPr id="0" name=""/>
        <dsp:cNvSpPr/>
      </dsp:nvSpPr>
      <dsp:spPr>
        <a:xfrm>
          <a:off x="2703283" y="1423"/>
          <a:ext cx="206863" cy="206863"/>
        </a:xfrm>
        <a:prstGeom prst="triangle">
          <a:avLst>
            <a:gd name="adj" fmla="val 100000"/>
          </a:avLst>
        </a:prstGeom>
        <a:gradFill rotWithShape="0">
          <a:gsLst>
            <a:gs pos="0">
              <a:schemeClr val="accent3">
                <a:shade val="50000"/>
                <a:hueOff val="0"/>
                <a:satOff val="0"/>
                <a:lumOff val="28770"/>
                <a:alphaOff val="0"/>
                <a:satMod val="103000"/>
                <a:lumMod val="102000"/>
                <a:tint val="94000"/>
              </a:schemeClr>
            </a:gs>
            <a:gs pos="50000">
              <a:schemeClr val="accent3">
                <a:shade val="50000"/>
                <a:hueOff val="0"/>
                <a:satOff val="0"/>
                <a:lumOff val="28770"/>
                <a:alphaOff val="0"/>
                <a:satMod val="110000"/>
                <a:lumMod val="100000"/>
                <a:shade val="100000"/>
              </a:schemeClr>
            </a:gs>
            <a:gs pos="100000">
              <a:schemeClr val="accent3">
                <a:shade val="50000"/>
                <a:hueOff val="0"/>
                <a:satOff val="0"/>
                <a:lumOff val="28770"/>
                <a:alphaOff val="0"/>
                <a:lumMod val="99000"/>
                <a:satMod val="120000"/>
                <a:shade val="78000"/>
              </a:schemeClr>
            </a:gs>
          </a:gsLst>
          <a:lin ang="5400000" scaled="0"/>
        </a:gradFill>
        <a:ln w="6350" cap="flat" cmpd="sng" algn="ctr">
          <a:solidFill>
            <a:schemeClr val="accent3">
              <a:shade val="50000"/>
              <a:hueOff val="0"/>
              <a:satOff val="0"/>
              <a:lumOff val="2877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085B12A-21AF-403D-8688-4E9C71021952}">
      <dsp:nvSpPr>
        <dsp:cNvPr id="0" name=""/>
        <dsp:cNvSpPr/>
      </dsp:nvSpPr>
      <dsp:spPr>
        <a:xfrm rot="5400000">
          <a:off x="3277774" y="-241293"/>
          <a:ext cx="729823" cy="1214409"/>
        </a:xfrm>
        <a:prstGeom prst="corner">
          <a:avLst>
            <a:gd name="adj1" fmla="val 16120"/>
            <a:gd name="adj2" fmla="val 16110"/>
          </a:avLst>
        </a:prstGeom>
        <a:gradFill rotWithShape="0">
          <a:gsLst>
            <a:gs pos="0">
              <a:schemeClr val="accent3">
                <a:shade val="50000"/>
                <a:hueOff val="0"/>
                <a:satOff val="0"/>
                <a:lumOff val="14385"/>
                <a:alphaOff val="0"/>
                <a:satMod val="103000"/>
                <a:lumMod val="102000"/>
                <a:tint val="94000"/>
              </a:schemeClr>
            </a:gs>
            <a:gs pos="50000">
              <a:schemeClr val="accent3">
                <a:shade val="50000"/>
                <a:hueOff val="0"/>
                <a:satOff val="0"/>
                <a:lumOff val="14385"/>
                <a:alphaOff val="0"/>
                <a:satMod val="110000"/>
                <a:lumMod val="100000"/>
                <a:shade val="100000"/>
              </a:schemeClr>
            </a:gs>
            <a:gs pos="100000">
              <a:schemeClr val="accent3">
                <a:shade val="50000"/>
                <a:hueOff val="0"/>
                <a:satOff val="0"/>
                <a:lumOff val="14385"/>
                <a:alphaOff val="0"/>
                <a:lumMod val="99000"/>
                <a:satMod val="120000"/>
                <a:shade val="78000"/>
              </a:schemeClr>
            </a:gs>
          </a:gsLst>
          <a:lin ang="5400000" scaled="0"/>
        </a:gradFill>
        <a:ln w="6350" cap="flat" cmpd="sng" algn="ctr">
          <a:solidFill>
            <a:schemeClr val="accent3">
              <a:shade val="50000"/>
              <a:hueOff val="0"/>
              <a:satOff val="0"/>
              <a:lumOff val="1438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B514B3B-FF45-47BC-9E97-611576245654}">
      <dsp:nvSpPr>
        <dsp:cNvPr id="0" name=""/>
        <dsp:cNvSpPr/>
      </dsp:nvSpPr>
      <dsp:spPr>
        <a:xfrm>
          <a:off x="3155949" y="121553"/>
          <a:ext cx="1096375" cy="961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Be able to plan and begin research into context</a:t>
          </a:r>
          <a:endParaRPr lang="en-US" sz="1300" kern="1200" dirty="0"/>
        </a:p>
      </dsp:txBody>
      <dsp:txXfrm>
        <a:off x="3155949" y="121553"/>
        <a:ext cx="1096375" cy="9610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211A08-8A92-41B6-8C7A-78B780121A43}">
      <dsp:nvSpPr>
        <dsp:cNvPr id="0" name=""/>
        <dsp:cNvSpPr/>
      </dsp:nvSpPr>
      <dsp:spPr>
        <a:xfrm rot="5400000">
          <a:off x="593418" y="422953"/>
          <a:ext cx="729823" cy="1214409"/>
        </a:xfrm>
        <a:prstGeom prst="corner">
          <a:avLst>
            <a:gd name="adj1" fmla="val 16120"/>
            <a:gd name="adj2" fmla="val 16110"/>
          </a:avLst>
        </a:prstGeom>
        <a:gradFill rotWithShape="0">
          <a:gsLst>
            <a:gs pos="0">
              <a:schemeClr val="accent3">
                <a:shade val="50000"/>
                <a:hueOff val="0"/>
                <a:satOff val="0"/>
                <a:lumOff val="0"/>
                <a:alphaOff val="0"/>
                <a:satMod val="103000"/>
                <a:lumMod val="102000"/>
                <a:tint val="94000"/>
              </a:schemeClr>
            </a:gs>
            <a:gs pos="50000">
              <a:schemeClr val="accent3">
                <a:shade val="50000"/>
                <a:hueOff val="0"/>
                <a:satOff val="0"/>
                <a:lumOff val="0"/>
                <a:alphaOff val="0"/>
                <a:satMod val="110000"/>
                <a:lumMod val="100000"/>
                <a:shade val="100000"/>
              </a:schemeClr>
            </a:gs>
            <a:gs pos="100000">
              <a:schemeClr val="accent3">
                <a:shade val="50000"/>
                <a:hueOff val="0"/>
                <a:satOff val="0"/>
                <a:lumOff val="0"/>
                <a:alphaOff val="0"/>
                <a:lumMod val="99000"/>
                <a:satMod val="120000"/>
                <a:shade val="78000"/>
              </a:schemeClr>
            </a:gs>
          </a:gsLst>
          <a:lin ang="5400000" scaled="0"/>
        </a:gradFill>
        <a:ln w="6350" cap="flat" cmpd="sng" algn="ctr">
          <a:solidFill>
            <a:schemeClr val="accent3">
              <a:shade val="50000"/>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A4D73ED-A2E6-4F26-8420-5E281B02ED99}">
      <dsp:nvSpPr>
        <dsp:cNvPr id="0" name=""/>
        <dsp:cNvSpPr/>
      </dsp:nvSpPr>
      <dsp:spPr>
        <a:xfrm>
          <a:off x="471592" y="785800"/>
          <a:ext cx="1096375" cy="961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Know key info about the course</a:t>
          </a:r>
          <a:endParaRPr lang="en-US" sz="1300" kern="1200" dirty="0"/>
        </a:p>
      </dsp:txBody>
      <dsp:txXfrm>
        <a:off x="471592" y="785800"/>
        <a:ext cx="1096375" cy="961037"/>
      </dsp:txXfrm>
    </dsp:sp>
    <dsp:sp modelId="{738B1A06-FDB6-4F0D-938B-4B9D7374E136}">
      <dsp:nvSpPr>
        <dsp:cNvPr id="0" name=""/>
        <dsp:cNvSpPr/>
      </dsp:nvSpPr>
      <dsp:spPr>
        <a:xfrm>
          <a:off x="1361105" y="333547"/>
          <a:ext cx="206863" cy="206863"/>
        </a:xfrm>
        <a:prstGeom prst="triangle">
          <a:avLst>
            <a:gd name="adj" fmla="val 100000"/>
          </a:avLst>
        </a:prstGeom>
        <a:gradFill rotWithShape="0">
          <a:gsLst>
            <a:gs pos="0">
              <a:schemeClr val="accent3">
                <a:shade val="50000"/>
                <a:hueOff val="0"/>
                <a:satOff val="0"/>
                <a:lumOff val="14385"/>
                <a:alphaOff val="0"/>
                <a:satMod val="103000"/>
                <a:lumMod val="102000"/>
                <a:tint val="94000"/>
              </a:schemeClr>
            </a:gs>
            <a:gs pos="50000">
              <a:schemeClr val="accent3">
                <a:shade val="50000"/>
                <a:hueOff val="0"/>
                <a:satOff val="0"/>
                <a:lumOff val="14385"/>
                <a:alphaOff val="0"/>
                <a:satMod val="110000"/>
                <a:lumMod val="100000"/>
                <a:shade val="100000"/>
              </a:schemeClr>
            </a:gs>
            <a:gs pos="100000">
              <a:schemeClr val="accent3">
                <a:shade val="50000"/>
                <a:hueOff val="0"/>
                <a:satOff val="0"/>
                <a:lumOff val="14385"/>
                <a:alphaOff val="0"/>
                <a:lumMod val="99000"/>
                <a:satMod val="120000"/>
                <a:shade val="78000"/>
              </a:schemeClr>
            </a:gs>
          </a:gsLst>
          <a:lin ang="5400000" scaled="0"/>
        </a:gradFill>
        <a:ln w="6350" cap="flat" cmpd="sng" algn="ctr">
          <a:solidFill>
            <a:schemeClr val="accent3">
              <a:shade val="50000"/>
              <a:hueOff val="0"/>
              <a:satOff val="0"/>
              <a:lumOff val="1438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743CF38-E717-4F9E-9EC3-91B8C23393DB}">
      <dsp:nvSpPr>
        <dsp:cNvPr id="0" name=""/>
        <dsp:cNvSpPr/>
      </dsp:nvSpPr>
      <dsp:spPr>
        <a:xfrm rot="5400000">
          <a:off x="1935596" y="90830"/>
          <a:ext cx="729823" cy="1214409"/>
        </a:xfrm>
        <a:prstGeom prst="corner">
          <a:avLst>
            <a:gd name="adj1" fmla="val 16120"/>
            <a:gd name="adj2" fmla="val 16110"/>
          </a:avLst>
        </a:prstGeom>
        <a:gradFill rotWithShape="0">
          <a:gsLst>
            <a:gs pos="0">
              <a:schemeClr val="accent3">
                <a:shade val="50000"/>
                <a:hueOff val="0"/>
                <a:satOff val="0"/>
                <a:lumOff val="28770"/>
                <a:alphaOff val="0"/>
                <a:satMod val="103000"/>
                <a:lumMod val="102000"/>
                <a:tint val="94000"/>
              </a:schemeClr>
            </a:gs>
            <a:gs pos="50000">
              <a:schemeClr val="accent3">
                <a:shade val="50000"/>
                <a:hueOff val="0"/>
                <a:satOff val="0"/>
                <a:lumOff val="28770"/>
                <a:alphaOff val="0"/>
                <a:satMod val="110000"/>
                <a:lumMod val="100000"/>
                <a:shade val="100000"/>
              </a:schemeClr>
            </a:gs>
            <a:gs pos="100000">
              <a:schemeClr val="accent3">
                <a:shade val="50000"/>
                <a:hueOff val="0"/>
                <a:satOff val="0"/>
                <a:lumOff val="28770"/>
                <a:alphaOff val="0"/>
                <a:lumMod val="99000"/>
                <a:satMod val="120000"/>
                <a:shade val="78000"/>
              </a:schemeClr>
            </a:gs>
          </a:gsLst>
          <a:lin ang="5400000" scaled="0"/>
        </a:gradFill>
        <a:ln w="6350" cap="flat" cmpd="sng" algn="ctr">
          <a:solidFill>
            <a:schemeClr val="accent3">
              <a:shade val="50000"/>
              <a:hueOff val="0"/>
              <a:satOff val="0"/>
              <a:lumOff val="2877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190E6C2-A875-4F44-AE75-6B76D17207FA}">
      <dsp:nvSpPr>
        <dsp:cNvPr id="0" name=""/>
        <dsp:cNvSpPr/>
      </dsp:nvSpPr>
      <dsp:spPr>
        <a:xfrm>
          <a:off x="1813770" y="453676"/>
          <a:ext cx="1096375" cy="961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Understand what context means</a:t>
          </a:r>
          <a:endParaRPr lang="en-US" sz="1300" kern="1200" dirty="0"/>
        </a:p>
      </dsp:txBody>
      <dsp:txXfrm>
        <a:off x="1813770" y="453676"/>
        <a:ext cx="1096375" cy="961037"/>
      </dsp:txXfrm>
    </dsp:sp>
    <dsp:sp modelId="{E72A80C6-D5AB-4FF3-A458-ECF1A865F9C1}">
      <dsp:nvSpPr>
        <dsp:cNvPr id="0" name=""/>
        <dsp:cNvSpPr/>
      </dsp:nvSpPr>
      <dsp:spPr>
        <a:xfrm>
          <a:off x="2703283" y="1423"/>
          <a:ext cx="206863" cy="206863"/>
        </a:xfrm>
        <a:prstGeom prst="triangle">
          <a:avLst>
            <a:gd name="adj" fmla="val 100000"/>
          </a:avLst>
        </a:prstGeom>
        <a:gradFill rotWithShape="0">
          <a:gsLst>
            <a:gs pos="0">
              <a:schemeClr val="accent3">
                <a:shade val="50000"/>
                <a:hueOff val="0"/>
                <a:satOff val="0"/>
                <a:lumOff val="28770"/>
                <a:alphaOff val="0"/>
                <a:satMod val="103000"/>
                <a:lumMod val="102000"/>
                <a:tint val="94000"/>
              </a:schemeClr>
            </a:gs>
            <a:gs pos="50000">
              <a:schemeClr val="accent3">
                <a:shade val="50000"/>
                <a:hueOff val="0"/>
                <a:satOff val="0"/>
                <a:lumOff val="28770"/>
                <a:alphaOff val="0"/>
                <a:satMod val="110000"/>
                <a:lumMod val="100000"/>
                <a:shade val="100000"/>
              </a:schemeClr>
            </a:gs>
            <a:gs pos="100000">
              <a:schemeClr val="accent3">
                <a:shade val="50000"/>
                <a:hueOff val="0"/>
                <a:satOff val="0"/>
                <a:lumOff val="28770"/>
                <a:alphaOff val="0"/>
                <a:lumMod val="99000"/>
                <a:satMod val="120000"/>
                <a:shade val="78000"/>
              </a:schemeClr>
            </a:gs>
          </a:gsLst>
          <a:lin ang="5400000" scaled="0"/>
        </a:gradFill>
        <a:ln w="6350" cap="flat" cmpd="sng" algn="ctr">
          <a:solidFill>
            <a:schemeClr val="accent3">
              <a:shade val="50000"/>
              <a:hueOff val="0"/>
              <a:satOff val="0"/>
              <a:lumOff val="2877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085B12A-21AF-403D-8688-4E9C71021952}">
      <dsp:nvSpPr>
        <dsp:cNvPr id="0" name=""/>
        <dsp:cNvSpPr/>
      </dsp:nvSpPr>
      <dsp:spPr>
        <a:xfrm rot="5400000">
          <a:off x="3277774" y="-241293"/>
          <a:ext cx="729823" cy="1214409"/>
        </a:xfrm>
        <a:prstGeom prst="corner">
          <a:avLst>
            <a:gd name="adj1" fmla="val 16120"/>
            <a:gd name="adj2" fmla="val 16110"/>
          </a:avLst>
        </a:prstGeom>
        <a:gradFill rotWithShape="0">
          <a:gsLst>
            <a:gs pos="0">
              <a:schemeClr val="accent3">
                <a:shade val="50000"/>
                <a:hueOff val="0"/>
                <a:satOff val="0"/>
                <a:lumOff val="14385"/>
                <a:alphaOff val="0"/>
                <a:satMod val="103000"/>
                <a:lumMod val="102000"/>
                <a:tint val="94000"/>
              </a:schemeClr>
            </a:gs>
            <a:gs pos="50000">
              <a:schemeClr val="accent3">
                <a:shade val="50000"/>
                <a:hueOff val="0"/>
                <a:satOff val="0"/>
                <a:lumOff val="14385"/>
                <a:alphaOff val="0"/>
                <a:satMod val="110000"/>
                <a:lumMod val="100000"/>
                <a:shade val="100000"/>
              </a:schemeClr>
            </a:gs>
            <a:gs pos="100000">
              <a:schemeClr val="accent3">
                <a:shade val="50000"/>
                <a:hueOff val="0"/>
                <a:satOff val="0"/>
                <a:lumOff val="14385"/>
                <a:alphaOff val="0"/>
                <a:lumMod val="99000"/>
                <a:satMod val="120000"/>
                <a:shade val="78000"/>
              </a:schemeClr>
            </a:gs>
          </a:gsLst>
          <a:lin ang="5400000" scaled="0"/>
        </a:gradFill>
        <a:ln w="6350" cap="flat" cmpd="sng" algn="ctr">
          <a:solidFill>
            <a:schemeClr val="accent3">
              <a:shade val="50000"/>
              <a:hueOff val="0"/>
              <a:satOff val="0"/>
              <a:lumOff val="1438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B514B3B-FF45-47BC-9E97-611576245654}">
      <dsp:nvSpPr>
        <dsp:cNvPr id="0" name=""/>
        <dsp:cNvSpPr/>
      </dsp:nvSpPr>
      <dsp:spPr>
        <a:xfrm>
          <a:off x="3155949" y="121553"/>
          <a:ext cx="1096375" cy="961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Be able to plan and begin research into context</a:t>
          </a:r>
          <a:endParaRPr lang="en-US" sz="1300" kern="1200" dirty="0"/>
        </a:p>
      </dsp:txBody>
      <dsp:txXfrm>
        <a:off x="3155949" y="121553"/>
        <a:ext cx="1096375" cy="9610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211A08-8A92-41B6-8C7A-78B780121A43}">
      <dsp:nvSpPr>
        <dsp:cNvPr id="0" name=""/>
        <dsp:cNvSpPr/>
      </dsp:nvSpPr>
      <dsp:spPr>
        <a:xfrm rot="5400000">
          <a:off x="593418" y="422953"/>
          <a:ext cx="729823" cy="1214409"/>
        </a:xfrm>
        <a:prstGeom prst="corner">
          <a:avLst>
            <a:gd name="adj1" fmla="val 16120"/>
            <a:gd name="adj2" fmla="val 16110"/>
          </a:avLst>
        </a:prstGeom>
        <a:gradFill rotWithShape="0">
          <a:gsLst>
            <a:gs pos="0">
              <a:schemeClr val="accent3">
                <a:shade val="50000"/>
                <a:hueOff val="0"/>
                <a:satOff val="0"/>
                <a:lumOff val="0"/>
                <a:alphaOff val="0"/>
                <a:satMod val="103000"/>
                <a:lumMod val="102000"/>
                <a:tint val="94000"/>
              </a:schemeClr>
            </a:gs>
            <a:gs pos="50000">
              <a:schemeClr val="accent3">
                <a:shade val="50000"/>
                <a:hueOff val="0"/>
                <a:satOff val="0"/>
                <a:lumOff val="0"/>
                <a:alphaOff val="0"/>
                <a:satMod val="110000"/>
                <a:lumMod val="100000"/>
                <a:shade val="100000"/>
              </a:schemeClr>
            </a:gs>
            <a:gs pos="100000">
              <a:schemeClr val="accent3">
                <a:shade val="50000"/>
                <a:hueOff val="0"/>
                <a:satOff val="0"/>
                <a:lumOff val="0"/>
                <a:alphaOff val="0"/>
                <a:lumMod val="99000"/>
                <a:satMod val="120000"/>
                <a:shade val="78000"/>
              </a:schemeClr>
            </a:gs>
          </a:gsLst>
          <a:lin ang="5400000" scaled="0"/>
        </a:gradFill>
        <a:ln w="6350" cap="flat" cmpd="sng" algn="ctr">
          <a:solidFill>
            <a:schemeClr val="accent3">
              <a:shade val="50000"/>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A4D73ED-A2E6-4F26-8420-5E281B02ED99}">
      <dsp:nvSpPr>
        <dsp:cNvPr id="0" name=""/>
        <dsp:cNvSpPr/>
      </dsp:nvSpPr>
      <dsp:spPr>
        <a:xfrm>
          <a:off x="471592" y="785800"/>
          <a:ext cx="1096375" cy="961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Know key info about the course</a:t>
          </a:r>
          <a:endParaRPr lang="en-US" sz="1300" kern="1200" dirty="0"/>
        </a:p>
      </dsp:txBody>
      <dsp:txXfrm>
        <a:off x="471592" y="785800"/>
        <a:ext cx="1096375" cy="961037"/>
      </dsp:txXfrm>
    </dsp:sp>
    <dsp:sp modelId="{738B1A06-FDB6-4F0D-938B-4B9D7374E136}">
      <dsp:nvSpPr>
        <dsp:cNvPr id="0" name=""/>
        <dsp:cNvSpPr/>
      </dsp:nvSpPr>
      <dsp:spPr>
        <a:xfrm>
          <a:off x="1361105" y="333547"/>
          <a:ext cx="206863" cy="206863"/>
        </a:xfrm>
        <a:prstGeom prst="triangle">
          <a:avLst>
            <a:gd name="adj" fmla="val 100000"/>
          </a:avLst>
        </a:prstGeom>
        <a:gradFill rotWithShape="0">
          <a:gsLst>
            <a:gs pos="0">
              <a:schemeClr val="accent3">
                <a:shade val="50000"/>
                <a:hueOff val="0"/>
                <a:satOff val="0"/>
                <a:lumOff val="14385"/>
                <a:alphaOff val="0"/>
                <a:satMod val="103000"/>
                <a:lumMod val="102000"/>
                <a:tint val="94000"/>
              </a:schemeClr>
            </a:gs>
            <a:gs pos="50000">
              <a:schemeClr val="accent3">
                <a:shade val="50000"/>
                <a:hueOff val="0"/>
                <a:satOff val="0"/>
                <a:lumOff val="14385"/>
                <a:alphaOff val="0"/>
                <a:satMod val="110000"/>
                <a:lumMod val="100000"/>
                <a:shade val="100000"/>
              </a:schemeClr>
            </a:gs>
            <a:gs pos="100000">
              <a:schemeClr val="accent3">
                <a:shade val="50000"/>
                <a:hueOff val="0"/>
                <a:satOff val="0"/>
                <a:lumOff val="14385"/>
                <a:alphaOff val="0"/>
                <a:lumMod val="99000"/>
                <a:satMod val="120000"/>
                <a:shade val="78000"/>
              </a:schemeClr>
            </a:gs>
          </a:gsLst>
          <a:lin ang="5400000" scaled="0"/>
        </a:gradFill>
        <a:ln w="6350" cap="flat" cmpd="sng" algn="ctr">
          <a:solidFill>
            <a:schemeClr val="accent3">
              <a:shade val="50000"/>
              <a:hueOff val="0"/>
              <a:satOff val="0"/>
              <a:lumOff val="1438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743CF38-E717-4F9E-9EC3-91B8C23393DB}">
      <dsp:nvSpPr>
        <dsp:cNvPr id="0" name=""/>
        <dsp:cNvSpPr/>
      </dsp:nvSpPr>
      <dsp:spPr>
        <a:xfrm rot="5400000">
          <a:off x="1935596" y="90830"/>
          <a:ext cx="729823" cy="1214409"/>
        </a:xfrm>
        <a:prstGeom prst="corner">
          <a:avLst>
            <a:gd name="adj1" fmla="val 16120"/>
            <a:gd name="adj2" fmla="val 16110"/>
          </a:avLst>
        </a:prstGeom>
        <a:gradFill rotWithShape="0">
          <a:gsLst>
            <a:gs pos="0">
              <a:schemeClr val="accent3">
                <a:shade val="50000"/>
                <a:hueOff val="0"/>
                <a:satOff val="0"/>
                <a:lumOff val="28770"/>
                <a:alphaOff val="0"/>
                <a:satMod val="103000"/>
                <a:lumMod val="102000"/>
                <a:tint val="94000"/>
              </a:schemeClr>
            </a:gs>
            <a:gs pos="50000">
              <a:schemeClr val="accent3">
                <a:shade val="50000"/>
                <a:hueOff val="0"/>
                <a:satOff val="0"/>
                <a:lumOff val="28770"/>
                <a:alphaOff val="0"/>
                <a:satMod val="110000"/>
                <a:lumMod val="100000"/>
                <a:shade val="100000"/>
              </a:schemeClr>
            </a:gs>
            <a:gs pos="100000">
              <a:schemeClr val="accent3">
                <a:shade val="50000"/>
                <a:hueOff val="0"/>
                <a:satOff val="0"/>
                <a:lumOff val="28770"/>
                <a:alphaOff val="0"/>
                <a:lumMod val="99000"/>
                <a:satMod val="120000"/>
                <a:shade val="78000"/>
              </a:schemeClr>
            </a:gs>
          </a:gsLst>
          <a:lin ang="5400000" scaled="0"/>
        </a:gradFill>
        <a:ln w="6350" cap="flat" cmpd="sng" algn="ctr">
          <a:solidFill>
            <a:schemeClr val="accent3">
              <a:shade val="50000"/>
              <a:hueOff val="0"/>
              <a:satOff val="0"/>
              <a:lumOff val="2877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190E6C2-A875-4F44-AE75-6B76D17207FA}">
      <dsp:nvSpPr>
        <dsp:cNvPr id="0" name=""/>
        <dsp:cNvSpPr/>
      </dsp:nvSpPr>
      <dsp:spPr>
        <a:xfrm>
          <a:off x="1813770" y="453676"/>
          <a:ext cx="1096375" cy="961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Understand what context means</a:t>
          </a:r>
          <a:endParaRPr lang="en-US" sz="1300" kern="1200" dirty="0"/>
        </a:p>
      </dsp:txBody>
      <dsp:txXfrm>
        <a:off x="1813770" y="453676"/>
        <a:ext cx="1096375" cy="961037"/>
      </dsp:txXfrm>
    </dsp:sp>
    <dsp:sp modelId="{E72A80C6-D5AB-4FF3-A458-ECF1A865F9C1}">
      <dsp:nvSpPr>
        <dsp:cNvPr id="0" name=""/>
        <dsp:cNvSpPr/>
      </dsp:nvSpPr>
      <dsp:spPr>
        <a:xfrm>
          <a:off x="2703283" y="1423"/>
          <a:ext cx="206863" cy="206863"/>
        </a:xfrm>
        <a:prstGeom prst="triangle">
          <a:avLst>
            <a:gd name="adj" fmla="val 100000"/>
          </a:avLst>
        </a:prstGeom>
        <a:gradFill rotWithShape="0">
          <a:gsLst>
            <a:gs pos="0">
              <a:schemeClr val="accent3">
                <a:shade val="50000"/>
                <a:hueOff val="0"/>
                <a:satOff val="0"/>
                <a:lumOff val="28770"/>
                <a:alphaOff val="0"/>
                <a:satMod val="103000"/>
                <a:lumMod val="102000"/>
                <a:tint val="94000"/>
              </a:schemeClr>
            </a:gs>
            <a:gs pos="50000">
              <a:schemeClr val="accent3">
                <a:shade val="50000"/>
                <a:hueOff val="0"/>
                <a:satOff val="0"/>
                <a:lumOff val="28770"/>
                <a:alphaOff val="0"/>
                <a:satMod val="110000"/>
                <a:lumMod val="100000"/>
                <a:shade val="100000"/>
              </a:schemeClr>
            </a:gs>
            <a:gs pos="100000">
              <a:schemeClr val="accent3">
                <a:shade val="50000"/>
                <a:hueOff val="0"/>
                <a:satOff val="0"/>
                <a:lumOff val="28770"/>
                <a:alphaOff val="0"/>
                <a:lumMod val="99000"/>
                <a:satMod val="120000"/>
                <a:shade val="78000"/>
              </a:schemeClr>
            </a:gs>
          </a:gsLst>
          <a:lin ang="5400000" scaled="0"/>
        </a:gradFill>
        <a:ln w="6350" cap="flat" cmpd="sng" algn="ctr">
          <a:solidFill>
            <a:schemeClr val="accent3">
              <a:shade val="50000"/>
              <a:hueOff val="0"/>
              <a:satOff val="0"/>
              <a:lumOff val="2877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085B12A-21AF-403D-8688-4E9C71021952}">
      <dsp:nvSpPr>
        <dsp:cNvPr id="0" name=""/>
        <dsp:cNvSpPr/>
      </dsp:nvSpPr>
      <dsp:spPr>
        <a:xfrm rot="5400000">
          <a:off x="3277774" y="-241293"/>
          <a:ext cx="729823" cy="1214409"/>
        </a:xfrm>
        <a:prstGeom prst="corner">
          <a:avLst>
            <a:gd name="adj1" fmla="val 16120"/>
            <a:gd name="adj2" fmla="val 16110"/>
          </a:avLst>
        </a:prstGeom>
        <a:gradFill rotWithShape="0">
          <a:gsLst>
            <a:gs pos="0">
              <a:schemeClr val="accent3">
                <a:shade val="50000"/>
                <a:hueOff val="0"/>
                <a:satOff val="0"/>
                <a:lumOff val="14385"/>
                <a:alphaOff val="0"/>
                <a:satMod val="103000"/>
                <a:lumMod val="102000"/>
                <a:tint val="94000"/>
              </a:schemeClr>
            </a:gs>
            <a:gs pos="50000">
              <a:schemeClr val="accent3">
                <a:shade val="50000"/>
                <a:hueOff val="0"/>
                <a:satOff val="0"/>
                <a:lumOff val="14385"/>
                <a:alphaOff val="0"/>
                <a:satMod val="110000"/>
                <a:lumMod val="100000"/>
                <a:shade val="100000"/>
              </a:schemeClr>
            </a:gs>
            <a:gs pos="100000">
              <a:schemeClr val="accent3">
                <a:shade val="50000"/>
                <a:hueOff val="0"/>
                <a:satOff val="0"/>
                <a:lumOff val="14385"/>
                <a:alphaOff val="0"/>
                <a:lumMod val="99000"/>
                <a:satMod val="120000"/>
                <a:shade val="78000"/>
              </a:schemeClr>
            </a:gs>
          </a:gsLst>
          <a:lin ang="5400000" scaled="0"/>
        </a:gradFill>
        <a:ln w="6350" cap="flat" cmpd="sng" algn="ctr">
          <a:solidFill>
            <a:schemeClr val="accent3">
              <a:shade val="50000"/>
              <a:hueOff val="0"/>
              <a:satOff val="0"/>
              <a:lumOff val="1438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B514B3B-FF45-47BC-9E97-611576245654}">
      <dsp:nvSpPr>
        <dsp:cNvPr id="0" name=""/>
        <dsp:cNvSpPr/>
      </dsp:nvSpPr>
      <dsp:spPr>
        <a:xfrm>
          <a:off x="3155949" y="121553"/>
          <a:ext cx="1096375" cy="961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Be able to plan and begin research into context</a:t>
          </a:r>
          <a:endParaRPr lang="en-US" sz="1300" kern="1200" dirty="0"/>
        </a:p>
      </dsp:txBody>
      <dsp:txXfrm>
        <a:off x="3155949" y="121553"/>
        <a:ext cx="1096375" cy="9610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211A08-8A92-41B6-8C7A-78B780121A43}">
      <dsp:nvSpPr>
        <dsp:cNvPr id="0" name=""/>
        <dsp:cNvSpPr/>
      </dsp:nvSpPr>
      <dsp:spPr>
        <a:xfrm rot="5400000">
          <a:off x="927420" y="317431"/>
          <a:ext cx="547740" cy="911427"/>
        </a:xfrm>
        <a:prstGeom prst="corner">
          <a:avLst>
            <a:gd name="adj1" fmla="val 16120"/>
            <a:gd name="adj2" fmla="val 16110"/>
          </a:avLst>
        </a:prstGeom>
        <a:gradFill rotWithShape="0">
          <a:gsLst>
            <a:gs pos="0">
              <a:schemeClr val="accent3">
                <a:shade val="50000"/>
                <a:hueOff val="0"/>
                <a:satOff val="0"/>
                <a:lumOff val="0"/>
                <a:alphaOff val="0"/>
                <a:satMod val="103000"/>
                <a:lumMod val="102000"/>
                <a:tint val="94000"/>
              </a:schemeClr>
            </a:gs>
            <a:gs pos="50000">
              <a:schemeClr val="accent3">
                <a:shade val="50000"/>
                <a:hueOff val="0"/>
                <a:satOff val="0"/>
                <a:lumOff val="0"/>
                <a:alphaOff val="0"/>
                <a:satMod val="110000"/>
                <a:lumMod val="100000"/>
                <a:shade val="100000"/>
              </a:schemeClr>
            </a:gs>
            <a:gs pos="100000">
              <a:schemeClr val="accent3">
                <a:shade val="50000"/>
                <a:hueOff val="0"/>
                <a:satOff val="0"/>
                <a:lumOff val="0"/>
                <a:alphaOff val="0"/>
                <a:lumMod val="99000"/>
                <a:satMod val="120000"/>
                <a:shade val="78000"/>
              </a:schemeClr>
            </a:gs>
          </a:gsLst>
          <a:lin ang="5400000" scaled="0"/>
        </a:gradFill>
        <a:ln w="6350" cap="flat" cmpd="sng" algn="ctr">
          <a:solidFill>
            <a:schemeClr val="accent3">
              <a:shade val="50000"/>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A4D73ED-A2E6-4F26-8420-5E281B02ED99}">
      <dsp:nvSpPr>
        <dsp:cNvPr id="0" name=""/>
        <dsp:cNvSpPr/>
      </dsp:nvSpPr>
      <dsp:spPr>
        <a:xfrm>
          <a:off x="835988" y="589751"/>
          <a:ext cx="822841" cy="721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a:lnSpc>
              <a:spcPct val="90000"/>
            </a:lnSpc>
            <a:spcBef>
              <a:spcPct val="0"/>
            </a:spcBef>
            <a:spcAft>
              <a:spcPct val="35000"/>
            </a:spcAft>
          </a:pPr>
          <a:r>
            <a:rPr lang="en-US" sz="900" kern="1200" dirty="0" smtClean="0"/>
            <a:t>Know key info about the course</a:t>
          </a:r>
          <a:endParaRPr lang="en-US" sz="900" kern="1200" dirty="0"/>
        </a:p>
      </dsp:txBody>
      <dsp:txXfrm>
        <a:off x="835988" y="589751"/>
        <a:ext cx="822841" cy="721269"/>
      </dsp:txXfrm>
    </dsp:sp>
    <dsp:sp modelId="{738B1A06-FDB6-4F0D-938B-4B9D7374E136}">
      <dsp:nvSpPr>
        <dsp:cNvPr id="0" name=""/>
        <dsp:cNvSpPr/>
      </dsp:nvSpPr>
      <dsp:spPr>
        <a:xfrm>
          <a:off x="1503577" y="250330"/>
          <a:ext cx="155253" cy="155253"/>
        </a:xfrm>
        <a:prstGeom prst="triangle">
          <a:avLst>
            <a:gd name="adj" fmla="val 100000"/>
          </a:avLst>
        </a:prstGeom>
        <a:gradFill rotWithShape="0">
          <a:gsLst>
            <a:gs pos="0">
              <a:schemeClr val="accent3">
                <a:shade val="50000"/>
                <a:hueOff val="0"/>
                <a:satOff val="0"/>
                <a:lumOff val="14385"/>
                <a:alphaOff val="0"/>
                <a:satMod val="103000"/>
                <a:lumMod val="102000"/>
                <a:tint val="94000"/>
              </a:schemeClr>
            </a:gs>
            <a:gs pos="50000">
              <a:schemeClr val="accent3">
                <a:shade val="50000"/>
                <a:hueOff val="0"/>
                <a:satOff val="0"/>
                <a:lumOff val="14385"/>
                <a:alphaOff val="0"/>
                <a:satMod val="110000"/>
                <a:lumMod val="100000"/>
                <a:shade val="100000"/>
              </a:schemeClr>
            </a:gs>
            <a:gs pos="100000">
              <a:schemeClr val="accent3">
                <a:shade val="50000"/>
                <a:hueOff val="0"/>
                <a:satOff val="0"/>
                <a:lumOff val="14385"/>
                <a:alphaOff val="0"/>
                <a:lumMod val="99000"/>
                <a:satMod val="120000"/>
                <a:shade val="78000"/>
              </a:schemeClr>
            </a:gs>
          </a:gsLst>
          <a:lin ang="5400000" scaled="0"/>
        </a:gradFill>
        <a:ln w="6350" cap="flat" cmpd="sng" algn="ctr">
          <a:solidFill>
            <a:schemeClr val="accent3">
              <a:shade val="50000"/>
              <a:hueOff val="0"/>
              <a:satOff val="0"/>
              <a:lumOff val="1438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743CF38-E717-4F9E-9EC3-91B8C23393DB}">
      <dsp:nvSpPr>
        <dsp:cNvPr id="0" name=""/>
        <dsp:cNvSpPr/>
      </dsp:nvSpPr>
      <dsp:spPr>
        <a:xfrm rot="5400000">
          <a:off x="1934739" y="68168"/>
          <a:ext cx="547740" cy="911427"/>
        </a:xfrm>
        <a:prstGeom prst="corner">
          <a:avLst>
            <a:gd name="adj1" fmla="val 16120"/>
            <a:gd name="adj2" fmla="val 16110"/>
          </a:avLst>
        </a:prstGeom>
        <a:gradFill rotWithShape="0">
          <a:gsLst>
            <a:gs pos="0">
              <a:schemeClr val="accent3">
                <a:shade val="50000"/>
                <a:hueOff val="0"/>
                <a:satOff val="0"/>
                <a:lumOff val="28770"/>
                <a:alphaOff val="0"/>
                <a:satMod val="103000"/>
                <a:lumMod val="102000"/>
                <a:tint val="94000"/>
              </a:schemeClr>
            </a:gs>
            <a:gs pos="50000">
              <a:schemeClr val="accent3">
                <a:shade val="50000"/>
                <a:hueOff val="0"/>
                <a:satOff val="0"/>
                <a:lumOff val="28770"/>
                <a:alphaOff val="0"/>
                <a:satMod val="110000"/>
                <a:lumMod val="100000"/>
                <a:shade val="100000"/>
              </a:schemeClr>
            </a:gs>
            <a:gs pos="100000">
              <a:schemeClr val="accent3">
                <a:shade val="50000"/>
                <a:hueOff val="0"/>
                <a:satOff val="0"/>
                <a:lumOff val="28770"/>
                <a:alphaOff val="0"/>
                <a:lumMod val="99000"/>
                <a:satMod val="120000"/>
                <a:shade val="78000"/>
              </a:schemeClr>
            </a:gs>
          </a:gsLst>
          <a:lin ang="5400000" scaled="0"/>
        </a:gradFill>
        <a:ln w="6350" cap="flat" cmpd="sng" algn="ctr">
          <a:solidFill>
            <a:schemeClr val="accent3">
              <a:shade val="50000"/>
              <a:hueOff val="0"/>
              <a:satOff val="0"/>
              <a:lumOff val="2877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190E6C2-A875-4F44-AE75-6B76D17207FA}">
      <dsp:nvSpPr>
        <dsp:cNvPr id="0" name=""/>
        <dsp:cNvSpPr/>
      </dsp:nvSpPr>
      <dsp:spPr>
        <a:xfrm>
          <a:off x="1843307" y="340489"/>
          <a:ext cx="822841" cy="721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a:lnSpc>
              <a:spcPct val="90000"/>
            </a:lnSpc>
            <a:spcBef>
              <a:spcPct val="0"/>
            </a:spcBef>
            <a:spcAft>
              <a:spcPct val="35000"/>
            </a:spcAft>
          </a:pPr>
          <a:r>
            <a:rPr lang="en-US" sz="900" kern="1200" dirty="0" smtClean="0"/>
            <a:t>Understand what context means</a:t>
          </a:r>
          <a:endParaRPr lang="en-US" sz="900" kern="1200" dirty="0"/>
        </a:p>
      </dsp:txBody>
      <dsp:txXfrm>
        <a:off x="1843307" y="340489"/>
        <a:ext cx="822841" cy="721269"/>
      </dsp:txXfrm>
    </dsp:sp>
    <dsp:sp modelId="{E72A80C6-D5AB-4FF3-A458-ECF1A865F9C1}">
      <dsp:nvSpPr>
        <dsp:cNvPr id="0" name=""/>
        <dsp:cNvSpPr/>
      </dsp:nvSpPr>
      <dsp:spPr>
        <a:xfrm>
          <a:off x="2510896" y="1068"/>
          <a:ext cx="155253" cy="155253"/>
        </a:xfrm>
        <a:prstGeom prst="triangle">
          <a:avLst>
            <a:gd name="adj" fmla="val 100000"/>
          </a:avLst>
        </a:prstGeom>
        <a:gradFill rotWithShape="0">
          <a:gsLst>
            <a:gs pos="0">
              <a:schemeClr val="accent3">
                <a:shade val="50000"/>
                <a:hueOff val="0"/>
                <a:satOff val="0"/>
                <a:lumOff val="28770"/>
                <a:alphaOff val="0"/>
                <a:satMod val="103000"/>
                <a:lumMod val="102000"/>
                <a:tint val="94000"/>
              </a:schemeClr>
            </a:gs>
            <a:gs pos="50000">
              <a:schemeClr val="accent3">
                <a:shade val="50000"/>
                <a:hueOff val="0"/>
                <a:satOff val="0"/>
                <a:lumOff val="28770"/>
                <a:alphaOff val="0"/>
                <a:satMod val="110000"/>
                <a:lumMod val="100000"/>
                <a:shade val="100000"/>
              </a:schemeClr>
            </a:gs>
            <a:gs pos="100000">
              <a:schemeClr val="accent3">
                <a:shade val="50000"/>
                <a:hueOff val="0"/>
                <a:satOff val="0"/>
                <a:lumOff val="28770"/>
                <a:alphaOff val="0"/>
                <a:lumMod val="99000"/>
                <a:satMod val="120000"/>
                <a:shade val="78000"/>
              </a:schemeClr>
            </a:gs>
          </a:gsLst>
          <a:lin ang="5400000" scaled="0"/>
        </a:gradFill>
        <a:ln w="6350" cap="flat" cmpd="sng" algn="ctr">
          <a:solidFill>
            <a:schemeClr val="accent3">
              <a:shade val="50000"/>
              <a:hueOff val="0"/>
              <a:satOff val="0"/>
              <a:lumOff val="2877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085B12A-21AF-403D-8688-4E9C71021952}">
      <dsp:nvSpPr>
        <dsp:cNvPr id="0" name=""/>
        <dsp:cNvSpPr/>
      </dsp:nvSpPr>
      <dsp:spPr>
        <a:xfrm rot="5400000">
          <a:off x="2942058" y="-181093"/>
          <a:ext cx="547740" cy="911427"/>
        </a:xfrm>
        <a:prstGeom prst="corner">
          <a:avLst>
            <a:gd name="adj1" fmla="val 16120"/>
            <a:gd name="adj2" fmla="val 16110"/>
          </a:avLst>
        </a:prstGeom>
        <a:gradFill rotWithShape="0">
          <a:gsLst>
            <a:gs pos="0">
              <a:schemeClr val="accent3">
                <a:shade val="50000"/>
                <a:hueOff val="0"/>
                <a:satOff val="0"/>
                <a:lumOff val="14385"/>
                <a:alphaOff val="0"/>
                <a:satMod val="103000"/>
                <a:lumMod val="102000"/>
                <a:tint val="94000"/>
              </a:schemeClr>
            </a:gs>
            <a:gs pos="50000">
              <a:schemeClr val="accent3">
                <a:shade val="50000"/>
                <a:hueOff val="0"/>
                <a:satOff val="0"/>
                <a:lumOff val="14385"/>
                <a:alphaOff val="0"/>
                <a:satMod val="110000"/>
                <a:lumMod val="100000"/>
                <a:shade val="100000"/>
              </a:schemeClr>
            </a:gs>
            <a:gs pos="100000">
              <a:schemeClr val="accent3">
                <a:shade val="50000"/>
                <a:hueOff val="0"/>
                <a:satOff val="0"/>
                <a:lumOff val="14385"/>
                <a:alphaOff val="0"/>
                <a:lumMod val="99000"/>
                <a:satMod val="120000"/>
                <a:shade val="78000"/>
              </a:schemeClr>
            </a:gs>
          </a:gsLst>
          <a:lin ang="5400000" scaled="0"/>
        </a:gradFill>
        <a:ln w="6350" cap="flat" cmpd="sng" algn="ctr">
          <a:solidFill>
            <a:schemeClr val="accent3">
              <a:shade val="50000"/>
              <a:hueOff val="0"/>
              <a:satOff val="0"/>
              <a:lumOff val="1438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B514B3B-FF45-47BC-9E97-611576245654}">
      <dsp:nvSpPr>
        <dsp:cNvPr id="0" name=""/>
        <dsp:cNvSpPr/>
      </dsp:nvSpPr>
      <dsp:spPr>
        <a:xfrm>
          <a:off x="2850626" y="91227"/>
          <a:ext cx="822841" cy="721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a:lnSpc>
              <a:spcPct val="90000"/>
            </a:lnSpc>
            <a:spcBef>
              <a:spcPct val="0"/>
            </a:spcBef>
            <a:spcAft>
              <a:spcPct val="35000"/>
            </a:spcAft>
          </a:pPr>
          <a:r>
            <a:rPr lang="en-US" sz="900" kern="1200" dirty="0" smtClean="0"/>
            <a:t>Be able to plan and begin research into context</a:t>
          </a:r>
          <a:endParaRPr lang="en-US" sz="900" kern="1200" dirty="0"/>
        </a:p>
      </dsp:txBody>
      <dsp:txXfrm>
        <a:off x="2850626" y="91227"/>
        <a:ext cx="822841" cy="7212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211A08-8A92-41B6-8C7A-78B780121A43}">
      <dsp:nvSpPr>
        <dsp:cNvPr id="0" name=""/>
        <dsp:cNvSpPr/>
      </dsp:nvSpPr>
      <dsp:spPr>
        <a:xfrm rot="5400000">
          <a:off x="927420" y="317431"/>
          <a:ext cx="547740" cy="911427"/>
        </a:xfrm>
        <a:prstGeom prst="corner">
          <a:avLst>
            <a:gd name="adj1" fmla="val 16120"/>
            <a:gd name="adj2" fmla="val 16110"/>
          </a:avLst>
        </a:prstGeom>
        <a:gradFill rotWithShape="0">
          <a:gsLst>
            <a:gs pos="0">
              <a:schemeClr val="accent3">
                <a:shade val="50000"/>
                <a:hueOff val="0"/>
                <a:satOff val="0"/>
                <a:lumOff val="0"/>
                <a:alphaOff val="0"/>
                <a:satMod val="103000"/>
                <a:lumMod val="102000"/>
                <a:tint val="94000"/>
              </a:schemeClr>
            </a:gs>
            <a:gs pos="50000">
              <a:schemeClr val="accent3">
                <a:shade val="50000"/>
                <a:hueOff val="0"/>
                <a:satOff val="0"/>
                <a:lumOff val="0"/>
                <a:alphaOff val="0"/>
                <a:satMod val="110000"/>
                <a:lumMod val="100000"/>
                <a:shade val="100000"/>
              </a:schemeClr>
            </a:gs>
            <a:gs pos="100000">
              <a:schemeClr val="accent3">
                <a:shade val="50000"/>
                <a:hueOff val="0"/>
                <a:satOff val="0"/>
                <a:lumOff val="0"/>
                <a:alphaOff val="0"/>
                <a:lumMod val="99000"/>
                <a:satMod val="120000"/>
                <a:shade val="78000"/>
              </a:schemeClr>
            </a:gs>
          </a:gsLst>
          <a:lin ang="5400000" scaled="0"/>
        </a:gradFill>
        <a:ln w="6350" cap="flat" cmpd="sng" algn="ctr">
          <a:solidFill>
            <a:schemeClr val="accent3">
              <a:shade val="50000"/>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A4D73ED-A2E6-4F26-8420-5E281B02ED99}">
      <dsp:nvSpPr>
        <dsp:cNvPr id="0" name=""/>
        <dsp:cNvSpPr/>
      </dsp:nvSpPr>
      <dsp:spPr>
        <a:xfrm>
          <a:off x="835988" y="589751"/>
          <a:ext cx="822841" cy="721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a:lnSpc>
              <a:spcPct val="90000"/>
            </a:lnSpc>
            <a:spcBef>
              <a:spcPct val="0"/>
            </a:spcBef>
            <a:spcAft>
              <a:spcPct val="35000"/>
            </a:spcAft>
          </a:pPr>
          <a:r>
            <a:rPr lang="en-US" sz="900" kern="1200" dirty="0" smtClean="0"/>
            <a:t>Know key info about the course</a:t>
          </a:r>
          <a:endParaRPr lang="en-US" sz="900" kern="1200" dirty="0"/>
        </a:p>
      </dsp:txBody>
      <dsp:txXfrm>
        <a:off x="835988" y="589751"/>
        <a:ext cx="822841" cy="721269"/>
      </dsp:txXfrm>
    </dsp:sp>
    <dsp:sp modelId="{738B1A06-FDB6-4F0D-938B-4B9D7374E136}">
      <dsp:nvSpPr>
        <dsp:cNvPr id="0" name=""/>
        <dsp:cNvSpPr/>
      </dsp:nvSpPr>
      <dsp:spPr>
        <a:xfrm>
          <a:off x="1503577" y="250330"/>
          <a:ext cx="155253" cy="155253"/>
        </a:xfrm>
        <a:prstGeom prst="triangle">
          <a:avLst>
            <a:gd name="adj" fmla="val 100000"/>
          </a:avLst>
        </a:prstGeom>
        <a:gradFill rotWithShape="0">
          <a:gsLst>
            <a:gs pos="0">
              <a:schemeClr val="accent3">
                <a:shade val="50000"/>
                <a:hueOff val="0"/>
                <a:satOff val="0"/>
                <a:lumOff val="14385"/>
                <a:alphaOff val="0"/>
                <a:satMod val="103000"/>
                <a:lumMod val="102000"/>
                <a:tint val="94000"/>
              </a:schemeClr>
            </a:gs>
            <a:gs pos="50000">
              <a:schemeClr val="accent3">
                <a:shade val="50000"/>
                <a:hueOff val="0"/>
                <a:satOff val="0"/>
                <a:lumOff val="14385"/>
                <a:alphaOff val="0"/>
                <a:satMod val="110000"/>
                <a:lumMod val="100000"/>
                <a:shade val="100000"/>
              </a:schemeClr>
            </a:gs>
            <a:gs pos="100000">
              <a:schemeClr val="accent3">
                <a:shade val="50000"/>
                <a:hueOff val="0"/>
                <a:satOff val="0"/>
                <a:lumOff val="14385"/>
                <a:alphaOff val="0"/>
                <a:lumMod val="99000"/>
                <a:satMod val="120000"/>
                <a:shade val="78000"/>
              </a:schemeClr>
            </a:gs>
          </a:gsLst>
          <a:lin ang="5400000" scaled="0"/>
        </a:gradFill>
        <a:ln w="6350" cap="flat" cmpd="sng" algn="ctr">
          <a:solidFill>
            <a:schemeClr val="accent3">
              <a:shade val="50000"/>
              <a:hueOff val="0"/>
              <a:satOff val="0"/>
              <a:lumOff val="1438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743CF38-E717-4F9E-9EC3-91B8C23393DB}">
      <dsp:nvSpPr>
        <dsp:cNvPr id="0" name=""/>
        <dsp:cNvSpPr/>
      </dsp:nvSpPr>
      <dsp:spPr>
        <a:xfrm rot="5400000">
          <a:off x="1934739" y="68168"/>
          <a:ext cx="547740" cy="911427"/>
        </a:xfrm>
        <a:prstGeom prst="corner">
          <a:avLst>
            <a:gd name="adj1" fmla="val 16120"/>
            <a:gd name="adj2" fmla="val 16110"/>
          </a:avLst>
        </a:prstGeom>
        <a:gradFill rotWithShape="0">
          <a:gsLst>
            <a:gs pos="0">
              <a:schemeClr val="accent3">
                <a:shade val="50000"/>
                <a:hueOff val="0"/>
                <a:satOff val="0"/>
                <a:lumOff val="28770"/>
                <a:alphaOff val="0"/>
                <a:satMod val="103000"/>
                <a:lumMod val="102000"/>
                <a:tint val="94000"/>
              </a:schemeClr>
            </a:gs>
            <a:gs pos="50000">
              <a:schemeClr val="accent3">
                <a:shade val="50000"/>
                <a:hueOff val="0"/>
                <a:satOff val="0"/>
                <a:lumOff val="28770"/>
                <a:alphaOff val="0"/>
                <a:satMod val="110000"/>
                <a:lumMod val="100000"/>
                <a:shade val="100000"/>
              </a:schemeClr>
            </a:gs>
            <a:gs pos="100000">
              <a:schemeClr val="accent3">
                <a:shade val="50000"/>
                <a:hueOff val="0"/>
                <a:satOff val="0"/>
                <a:lumOff val="28770"/>
                <a:alphaOff val="0"/>
                <a:lumMod val="99000"/>
                <a:satMod val="120000"/>
                <a:shade val="78000"/>
              </a:schemeClr>
            </a:gs>
          </a:gsLst>
          <a:lin ang="5400000" scaled="0"/>
        </a:gradFill>
        <a:ln w="6350" cap="flat" cmpd="sng" algn="ctr">
          <a:solidFill>
            <a:schemeClr val="accent3">
              <a:shade val="50000"/>
              <a:hueOff val="0"/>
              <a:satOff val="0"/>
              <a:lumOff val="2877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190E6C2-A875-4F44-AE75-6B76D17207FA}">
      <dsp:nvSpPr>
        <dsp:cNvPr id="0" name=""/>
        <dsp:cNvSpPr/>
      </dsp:nvSpPr>
      <dsp:spPr>
        <a:xfrm>
          <a:off x="1843307" y="340489"/>
          <a:ext cx="822841" cy="721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a:lnSpc>
              <a:spcPct val="90000"/>
            </a:lnSpc>
            <a:spcBef>
              <a:spcPct val="0"/>
            </a:spcBef>
            <a:spcAft>
              <a:spcPct val="35000"/>
            </a:spcAft>
          </a:pPr>
          <a:r>
            <a:rPr lang="en-US" sz="900" kern="1200" dirty="0" smtClean="0"/>
            <a:t>Understand what context means</a:t>
          </a:r>
          <a:endParaRPr lang="en-US" sz="900" kern="1200" dirty="0"/>
        </a:p>
      </dsp:txBody>
      <dsp:txXfrm>
        <a:off x="1843307" y="340489"/>
        <a:ext cx="822841" cy="721269"/>
      </dsp:txXfrm>
    </dsp:sp>
    <dsp:sp modelId="{E72A80C6-D5AB-4FF3-A458-ECF1A865F9C1}">
      <dsp:nvSpPr>
        <dsp:cNvPr id="0" name=""/>
        <dsp:cNvSpPr/>
      </dsp:nvSpPr>
      <dsp:spPr>
        <a:xfrm>
          <a:off x="2510896" y="1068"/>
          <a:ext cx="155253" cy="155253"/>
        </a:xfrm>
        <a:prstGeom prst="triangle">
          <a:avLst>
            <a:gd name="adj" fmla="val 100000"/>
          </a:avLst>
        </a:prstGeom>
        <a:gradFill rotWithShape="0">
          <a:gsLst>
            <a:gs pos="0">
              <a:schemeClr val="accent3">
                <a:shade val="50000"/>
                <a:hueOff val="0"/>
                <a:satOff val="0"/>
                <a:lumOff val="28770"/>
                <a:alphaOff val="0"/>
                <a:satMod val="103000"/>
                <a:lumMod val="102000"/>
                <a:tint val="94000"/>
              </a:schemeClr>
            </a:gs>
            <a:gs pos="50000">
              <a:schemeClr val="accent3">
                <a:shade val="50000"/>
                <a:hueOff val="0"/>
                <a:satOff val="0"/>
                <a:lumOff val="28770"/>
                <a:alphaOff val="0"/>
                <a:satMod val="110000"/>
                <a:lumMod val="100000"/>
                <a:shade val="100000"/>
              </a:schemeClr>
            </a:gs>
            <a:gs pos="100000">
              <a:schemeClr val="accent3">
                <a:shade val="50000"/>
                <a:hueOff val="0"/>
                <a:satOff val="0"/>
                <a:lumOff val="28770"/>
                <a:alphaOff val="0"/>
                <a:lumMod val="99000"/>
                <a:satMod val="120000"/>
                <a:shade val="78000"/>
              </a:schemeClr>
            </a:gs>
          </a:gsLst>
          <a:lin ang="5400000" scaled="0"/>
        </a:gradFill>
        <a:ln w="6350" cap="flat" cmpd="sng" algn="ctr">
          <a:solidFill>
            <a:schemeClr val="accent3">
              <a:shade val="50000"/>
              <a:hueOff val="0"/>
              <a:satOff val="0"/>
              <a:lumOff val="2877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085B12A-21AF-403D-8688-4E9C71021952}">
      <dsp:nvSpPr>
        <dsp:cNvPr id="0" name=""/>
        <dsp:cNvSpPr/>
      </dsp:nvSpPr>
      <dsp:spPr>
        <a:xfrm rot="5400000">
          <a:off x="2942058" y="-181093"/>
          <a:ext cx="547740" cy="911427"/>
        </a:xfrm>
        <a:prstGeom prst="corner">
          <a:avLst>
            <a:gd name="adj1" fmla="val 16120"/>
            <a:gd name="adj2" fmla="val 16110"/>
          </a:avLst>
        </a:prstGeom>
        <a:gradFill rotWithShape="0">
          <a:gsLst>
            <a:gs pos="0">
              <a:schemeClr val="accent3">
                <a:shade val="50000"/>
                <a:hueOff val="0"/>
                <a:satOff val="0"/>
                <a:lumOff val="14385"/>
                <a:alphaOff val="0"/>
                <a:satMod val="103000"/>
                <a:lumMod val="102000"/>
                <a:tint val="94000"/>
              </a:schemeClr>
            </a:gs>
            <a:gs pos="50000">
              <a:schemeClr val="accent3">
                <a:shade val="50000"/>
                <a:hueOff val="0"/>
                <a:satOff val="0"/>
                <a:lumOff val="14385"/>
                <a:alphaOff val="0"/>
                <a:satMod val="110000"/>
                <a:lumMod val="100000"/>
                <a:shade val="100000"/>
              </a:schemeClr>
            </a:gs>
            <a:gs pos="100000">
              <a:schemeClr val="accent3">
                <a:shade val="50000"/>
                <a:hueOff val="0"/>
                <a:satOff val="0"/>
                <a:lumOff val="14385"/>
                <a:alphaOff val="0"/>
                <a:lumMod val="99000"/>
                <a:satMod val="120000"/>
                <a:shade val="78000"/>
              </a:schemeClr>
            </a:gs>
          </a:gsLst>
          <a:lin ang="5400000" scaled="0"/>
        </a:gradFill>
        <a:ln w="6350" cap="flat" cmpd="sng" algn="ctr">
          <a:solidFill>
            <a:schemeClr val="accent3">
              <a:shade val="50000"/>
              <a:hueOff val="0"/>
              <a:satOff val="0"/>
              <a:lumOff val="1438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B514B3B-FF45-47BC-9E97-611576245654}">
      <dsp:nvSpPr>
        <dsp:cNvPr id="0" name=""/>
        <dsp:cNvSpPr/>
      </dsp:nvSpPr>
      <dsp:spPr>
        <a:xfrm>
          <a:off x="2850626" y="91227"/>
          <a:ext cx="822841" cy="721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a:lnSpc>
              <a:spcPct val="90000"/>
            </a:lnSpc>
            <a:spcBef>
              <a:spcPct val="0"/>
            </a:spcBef>
            <a:spcAft>
              <a:spcPct val="35000"/>
            </a:spcAft>
          </a:pPr>
          <a:r>
            <a:rPr lang="en-US" sz="900" kern="1200" dirty="0" smtClean="0"/>
            <a:t>Be able to plan and begin research into context</a:t>
          </a:r>
          <a:endParaRPr lang="en-US" sz="900" kern="1200" dirty="0"/>
        </a:p>
      </dsp:txBody>
      <dsp:txXfrm>
        <a:off x="2850626" y="91227"/>
        <a:ext cx="822841" cy="721269"/>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72E0E8F-5CAE-44E9-A7D0-806FFF7CE7C9}" type="datetimeFigureOut">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88F531-88C0-406D-8351-9F785403E89E}" type="slidenum">
              <a:rPr lang="en-GB" smtClean="0"/>
              <a:t>‹#›</a:t>
            </a:fld>
            <a:endParaRPr lang="en-GB"/>
          </a:p>
        </p:txBody>
      </p:sp>
    </p:spTree>
    <p:extLst>
      <p:ext uri="{BB962C8B-B14F-4D97-AF65-F5344CB8AC3E}">
        <p14:creationId xmlns:p14="http://schemas.microsoft.com/office/powerpoint/2010/main" val="3161836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2E0E8F-5CAE-44E9-A7D0-806FFF7CE7C9}" type="datetimeFigureOut">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88F531-88C0-406D-8351-9F785403E89E}" type="slidenum">
              <a:rPr lang="en-GB" smtClean="0"/>
              <a:t>‹#›</a:t>
            </a:fld>
            <a:endParaRPr lang="en-GB"/>
          </a:p>
        </p:txBody>
      </p:sp>
    </p:spTree>
    <p:extLst>
      <p:ext uri="{BB962C8B-B14F-4D97-AF65-F5344CB8AC3E}">
        <p14:creationId xmlns:p14="http://schemas.microsoft.com/office/powerpoint/2010/main" val="4046250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2E0E8F-5CAE-44E9-A7D0-806FFF7CE7C9}" type="datetimeFigureOut">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88F531-88C0-406D-8351-9F785403E89E}" type="slidenum">
              <a:rPr lang="en-GB" smtClean="0"/>
              <a:t>‹#›</a:t>
            </a:fld>
            <a:endParaRPr lang="en-GB"/>
          </a:p>
        </p:txBody>
      </p:sp>
    </p:spTree>
    <p:extLst>
      <p:ext uri="{BB962C8B-B14F-4D97-AF65-F5344CB8AC3E}">
        <p14:creationId xmlns:p14="http://schemas.microsoft.com/office/powerpoint/2010/main" val="44346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2E0E8F-5CAE-44E9-A7D0-806FFF7CE7C9}" type="datetimeFigureOut">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88F531-88C0-406D-8351-9F785403E89E}" type="slidenum">
              <a:rPr lang="en-GB" smtClean="0"/>
              <a:t>‹#›</a:t>
            </a:fld>
            <a:endParaRPr lang="en-GB"/>
          </a:p>
        </p:txBody>
      </p:sp>
    </p:spTree>
    <p:extLst>
      <p:ext uri="{BB962C8B-B14F-4D97-AF65-F5344CB8AC3E}">
        <p14:creationId xmlns:p14="http://schemas.microsoft.com/office/powerpoint/2010/main" val="3584291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2E0E8F-5CAE-44E9-A7D0-806FFF7CE7C9}" type="datetimeFigureOut">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88F531-88C0-406D-8351-9F785403E89E}" type="slidenum">
              <a:rPr lang="en-GB" smtClean="0"/>
              <a:t>‹#›</a:t>
            </a:fld>
            <a:endParaRPr lang="en-GB"/>
          </a:p>
        </p:txBody>
      </p:sp>
    </p:spTree>
    <p:extLst>
      <p:ext uri="{BB962C8B-B14F-4D97-AF65-F5344CB8AC3E}">
        <p14:creationId xmlns:p14="http://schemas.microsoft.com/office/powerpoint/2010/main" val="2484582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72E0E8F-5CAE-44E9-A7D0-806FFF7CE7C9}" type="datetimeFigureOut">
              <a:rPr lang="en-GB" smtClean="0"/>
              <a:t>28/04/2020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88F531-88C0-406D-8351-9F785403E89E}" type="slidenum">
              <a:rPr lang="en-GB" smtClean="0"/>
              <a:t>‹#›</a:t>
            </a:fld>
            <a:endParaRPr lang="en-GB"/>
          </a:p>
        </p:txBody>
      </p:sp>
    </p:spTree>
    <p:extLst>
      <p:ext uri="{BB962C8B-B14F-4D97-AF65-F5344CB8AC3E}">
        <p14:creationId xmlns:p14="http://schemas.microsoft.com/office/powerpoint/2010/main" val="3177456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72E0E8F-5CAE-44E9-A7D0-806FFF7CE7C9}" type="datetimeFigureOut">
              <a:rPr lang="en-GB" smtClean="0"/>
              <a:t>28/04/2020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588F531-88C0-406D-8351-9F785403E89E}" type="slidenum">
              <a:rPr lang="en-GB" smtClean="0"/>
              <a:t>‹#›</a:t>
            </a:fld>
            <a:endParaRPr lang="en-GB"/>
          </a:p>
        </p:txBody>
      </p:sp>
    </p:spTree>
    <p:extLst>
      <p:ext uri="{BB962C8B-B14F-4D97-AF65-F5344CB8AC3E}">
        <p14:creationId xmlns:p14="http://schemas.microsoft.com/office/powerpoint/2010/main" val="373996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72E0E8F-5CAE-44E9-A7D0-806FFF7CE7C9}" type="datetimeFigureOut">
              <a:rPr lang="en-GB" smtClean="0"/>
              <a:t>28/04/2020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588F531-88C0-406D-8351-9F785403E89E}" type="slidenum">
              <a:rPr lang="en-GB" smtClean="0"/>
              <a:t>‹#›</a:t>
            </a:fld>
            <a:endParaRPr lang="en-GB"/>
          </a:p>
        </p:txBody>
      </p:sp>
    </p:spTree>
    <p:extLst>
      <p:ext uri="{BB962C8B-B14F-4D97-AF65-F5344CB8AC3E}">
        <p14:creationId xmlns:p14="http://schemas.microsoft.com/office/powerpoint/2010/main" val="3620889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2E0E8F-5CAE-44E9-A7D0-806FFF7CE7C9}" type="datetimeFigureOut">
              <a:rPr lang="en-GB" smtClean="0"/>
              <a:t>28/04/2020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588F531-88C0-406D-8351-9F785403E89E}" type="slidenum">
              <a:rPr lang="en-GB" smtClean="0"/>
              <a:t>‹#›</a:t>
            </a:fld>
            <a:endParaRPr lang="en-GB"/>
          </a:p>
        </p:txBody>
      </p:sp>
    </p:spTree>
    <p:extLst>
      <p:ext uri="{BB962C8B-B14F-4D97-AF65-F5344CB8AC3E}">
        <p14:creationId xmlns:p14="http://schemas.microsoft.com/office/powerpoint/2010/main" val="349569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2E0E8F-5CAE-44E9-A7D0-806FFF7CE7C9}" type="datetimeFigureOut">
              <a:rPr lang="en-GB" smtClean="0"/>
              <a:t>28/04/2020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88F531-88C0-406D-8351-9F785403E89E}" type="slidenum">
              <a:rPr lang="en-GB" smtClean="0"/>
              <a:t>‹#›</a:t>
            </a:fld>
            <a:endParaRPr lang="en-GB"/>
          </a:p>
        </p:txBody>
      </p:sp>
    </p:spTree>
    <p:extLst>
      <p:ext uri="{BB962C8B-B14F-4D97-AF65-F5344CB8AC3E}">
        <p14:creationId xmlns:p14="http://schemas.microsoft.com/office/powerpoint/2010/main" val="3498413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2E0E8F-5CAE-44E9-A7D0-806FFF7CE7C9}" type="datetimeFigureOut">
              <a:rPr lang="en-GB" smtClean="0"/>
              <a:t>28/04/2020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88F531-88C0-406D-8351-9F785403E89E}" type="slidenum">
              <a:rPr lang="en-GB" smtClean="0"/>
              <a:t>‹#›</a:t>
            </a:fld>
            <a:endParaRPr lang="en-GB"/>
          </a:p>
        </p:txBody>
      </p:sp>
    </p:spTree>
    <p:extLst>
      <p:ext uri="{BB962C8B-B14F-4D97-AF65-F5344CB8AC3E}">
        <p14:creationId xmlns:p14="http://schemas.microsoft.com/office/powerpoint/2010/main" val="1629527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t="-62000" b="-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E0E8F-5CAE-44E9-A7D0-806FFF7CE7C9}" type="datetimeFigureOut">
              <a:rPr lang="en-GB" smtClean="0"/>
              <a:t>28/04/2020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88F531-88C0-406D-8351-9F785403E89E}" type="slidenum">
              <a:rPr lang="en-GB" smtClean="0"/>
              <a:t>‹#›</a:t>
            </a:fld>
            <a:endParaRPr lang="en-GB"/>
          </a:p>
        </p:txBody>
      </p:sp>
    </p:spTree>
    <p:extLst>
      <p:ext uri="{BB962C8B-B14F-4D97-AF65-F5344CB8AC3E}">
        <p14:creationId xmlns:p14="http://schemas.microsoft.com/office/powerpoint/2010/main" val="65219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6089780" cy="1655762"/>
          </a:xfrm>
        </p:spPr>
        <p:txBody>
          <a:bodyPr>
            <a:normAutofit/>
          </a:bodyPr>
          <a:lstStyle/>
          <a:p>
            <a:endParaRPr lang="en-GB" dirty="0"/>
          </a:p>
        </p:txBody>
      </p:sp>
      <p:graphicFrame>
        <p:nvGraphicFramePr>
          <p:cNvPr id="5" name="Diagram 4"/>
          <p:cNvGraphicFramePr/>
          <p:nvPr>
            <p:extLst>
              <p:ext uri="{D42A27DB-BD31-4B8C-83A1-F6EECF244321}">
                <p14:modId xmlns:p14="http://schemas.microsoft.com/office/powerpoint/2010/main" val="2874253943"/>
              </p:ext>
            </p:extLst>
          </p:nvPr>
        </p:nvGraphicFramePr>
        <p:xfrm>
          <a:off x="7429375" y="5014220"/>
          <a:ext cx="4603450" cy="1747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8"/>
          <p:cNvSpPr>
            <a:spLocks noGrp="1"/>
          </p:cNvSpPr>
          <p:nvPr>
            <p:ph type="ctrTitle"/>
          </p:nvPr>
        </p:nvSpPr>
        <p:spPr>
          <a:xfrm>
            <a:off x="567248" y="652739"/>
            <a:ext cx="11170661" cy="4097438"/>
          </a:xfrm>
          <a:solidFill>
            <a:schemeClr val="bg2"/>
          </a:solidFill>
        </p:spPr>
        <p:txBody>
          <a:bodyPr>
            <a:noAutofit/>
          </a:bodyPr>
          <a:lstStyle/>
          <a:p>
            <a:pPr lvl="0" fontAlgn="base">
              <a:lnSpc>
                <a:spcPct val="100000"/>
              </a:lnSpc>
              <a:spcBef>
                <a:spcPts val="0"/>
              </a:spcBef>
            </a:pPr>
            <a:r>
              <a:rPr lang="en-GB" sz="2400" dirty="0">
                <a:solidFill>
                  <a:srgbClr val="262626"/>
                </a:solidFill>
                <a:latin typeface="Carrois Gothic"/>
                <a:ea typeface="+mn-ea"/>
                <a:cs typeface="+mn-cs"/>
              </a:rPr>
              <a:t>“Now you’ve said it. The hopeless emptiness. Hell, plenty of people are on to the emptiness part; out where I used to work, on the Coast, that’s all we ever talked about. We’d sit around talking about emptiness all night.  Nobody ever said ‘hopeless’ though; that’s where we’d chicken out. Because maybe it does take a whole hell of a lot more to see the hopelessness. And I guess when you do see the hopelessness, that’s when there’s nothing to do but take off. If you can</a:t>
            </a:r>
            <a:r>
              <a:rPr lang="en-GB" sz="2400" dirty="0" smtClean="0">
                <a:solidFill>
                  <a:srgbClr val="262626"/>
                </a:solidFill>
                <a:latin typeface="Carrois Gothic"/>
                <a:ea typeface="+mn-ea"/>
                <a:cs typeface="+mn-cs"/>
              </a:rPr>
              <a:t>.”</a:t>
            </a:r>
            <a:br>
              <a:rPr lang="en-GB" sz="2400" dirty="0" smtClean="0">
                <a:solidFill>
                  <a:srgbClr val="262626"/>
                </a:solidFill>
                <a:latin typeface="Carrois Gothic"/>
                <a:ea typeface="+mn-ea"/>
                <a:cs typeface="+mn-cs"/>
              </a:rPr>
            </a:br>
            <a:r>
              <a:rPr lang="en-GB" sz="2400" dirty="0">
                <a:solidFill>
                  <a:srgbClr val="262626"/>
                </a:solidFill>
                <a:latin typeface="Carrois Gothic"/>
                <a:ea typeface="+mn-ea"/>
                <a:cs typeface="+mn-cs"/>
              </a:rPr>
              <a:t/>
            </a:r>
            <a:br>
              <a:rPr lang="en-GB" sz="2400" dirty="0">
                <a:solidFill>
                  <a:srgbClr val="262626"/>
                </a:solidFill>
                <a:latin typeface="Carrois Gothic"/>
                <a:ea typeface="+mn-ea"/>
                <a:cs typeface="+mn-cs"/>
              </a:rPr>
            </a:br>
            <a:r>
              <a:rPr lang="en-GB" sz="2400" dirty="0" smtClean="0">
                <a:solidFill>
                  <a:srgbClr val="262626"/>
                </a:solidFill>
                <a:latin typeface="Carrois Gothic"/>
                <a:ea typeface="+mn-ea"/>
                <a:cs typeface="+mn-cs"/>
              </a:rPr>
              <a:t/>
            </a:r>
            <a:br>
              <a:rPr lang="en-GB" sz="2400" dirty="0" smtClean="0">
                <a:solidFill>
                  <a:srgbClr val="262626"/>
                </a:solidFill>
                <a:latin typeface="Carrois Gothic"/>
                <a:ea typeface="+mn-ea"/>
                <a:cs typeface="+mn-cs"/>
              </a:rPr>
            </a:br>
            <a:r>
              <a:rPr lang="en-GB" sz="2400" dirty="0" smtClean="0">
                <a:solidFill>
                  <a:srgbClr val="262626"/>
                </a:solidFill>
                <a:latin typeface="Carrois Gothic"/>
                <a:ea typeface="+mn-ea"/>
                <a:cs typeface="+mn-cs"/>
              </a:rPr>
              <a:t>What is this about? What sort of text might it be from?</a:t>
            </a:r>
            <a:r>
              <a:rPr lang="en-GB" sz="2400" dirty="0">
                <a:solidFill>
                  <a:srgbClr val="262626"/>
                </a:solidFill>
                <a:latin typeface="Carrois Gothic"/>
                <a:ea typeface="+mn-ea"/>
                <a:cs typeface="+mn-cs"/>
              </a:rPr>
              <a:t/>
            </a:r>
            <a:br>
              <a:rPr lang="en-GB" sz="2400" dirty="0">
                <a:solidFill>
                  <a:srgbClr val="262626"/>
                </a:solidFill>
                <a:latin typeface="Carrois Gothic"/>
                <a:ea typeface="+mn-ea"/>
                <a:cs typeface="+mn-cs"/>
              </a:rPr>
            </a:br>
            <a:endParaRPr lang="en-GB" sz="2400" dirty="0"/>
          </a:p>
        </p:txBody>
      </p:sp>
      <p:sp>
        <p:nvSpPr>
          <p:cNvPr id="10" name="Rectangle 9"/>
          <p:cNvSpPr/>
          <p:nvPr/>
        </p:nvSpPr>
        <p:spPr>
          <a:xfrm>
            <a:off x="294740" y="0"/>
            <a:ext cx="11443169" cy="388696"/>
          </a:xfrm>
          <a:prstGeom prst="rect">
            <a:avLst/>
          </a:prstGeom>
        </p:spPr>
        <p:txBody>
          <a:bodyPr wrap="square">
            <a:spAutoFit/>
          </a:bodyPr>
          <a:lstStyle/>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5920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6089780" cy="1655762"/>
          </a:xfrm>
        </p:spPr>
        <p:txBody>
          <a:bodyPr>
            <a:normAutofit/>
          </a:bodyPr>
          <a:lstStyle/>
          <a:p>
            <a:endParaRPr lang="en-GB" dirty="0"/>
          </a:p>
        </p:txBody>
      </p:sp>
      <p:graphicFrame>
        <p:nvGraphicFramePr>
          <p:cNvPr id="5" name="Diagram 4"/>
          <p:cNvGraphicFramePr/>
          <p:nvPr>
            <p:extLst>
              <p:ext uri="{D42A27DB-BD31-4B8C-83A1-F6EECF244321}">
                <p14:modId xmlns:p14="http://schemas.microsoft.com/office/powerpoint/2010/main" val="2874253943"/>
              </p:ext>
            </p:extLst>
          </p:nvPr>
        </p:nvGraphicFramePr>
        <p:xfrm>
          <a:off x="7429375" y="5014220"/>
          <a:ext cx="4603450" cy="1747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8"/>
          <p:cNvSpPr>
            <a:spLocks noGrp="1"/>
          </p:cNvSpPr>
          <p:nvPr>
            <p:ph type="ctrTitle"/>
          </p:nvPr>
        </p:nvSpPr>
        <p:spPr>
          <a:xfrm>
            <a:off x="3716694" y="785711"/>
            <a:ext cx="6733592" cy="2329964"/>
          </a:xfrm>
        </p:spPr>
        <p:txBody>
          <a:bodyPr/>
          <a:lstStyle/>
          <a:p>
            <a:endParaRPr lang="en-GB" dirty="0"/>
          </a:p>
        </p:txBody>
      </p:sp>
      <p:sp>
        <p:nvSpPr>
          <p:cNvPr id="10" name="Rectangle 9"/>
          <p:cNvSpPr/>
          <p:nvPr/>
        </p:nvSpPr>
        <p:spPr>
          <a:xfrm>
            <a:off x="294740" y="0"/>
            <a:ext cx="11443169" cy="388696"/>
          </a:xfrm>
          <a:prstGeom prst="rect">
            <a:avLst/>
          </a:prstGeom>
        </p:spPr>
        <p:txBody>
          <a:bodyPr wrap="square">
            <a:spAutoFit/>
          </a:bodyPr>
          <a:lstStyle/>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983051" y="448302"/>
            <a:ext cx="9270743" cy="595932"/>
          </a:xfrm>
          <a:prstGeom prst="rect">
            <a:avLst/>
          </a:prstGeom>
        </p:spPr>
        <p:txBody>
          <a:bodyPr wrap="none">
            <a:spAutoFit/>
          </a:bodyPr>
          <a:lstStyle/>
          <a:p>
            <a:pPr>
              <a:lnSpc>
                <a:spcPct val="107000"/>
              </a:lnSpc>
              <a:spcAft>
                <a:spcPts val="800"/>
              </a:spcAft>
            </a:pPr>
            <a:r>
              <a:rPr lang="en-GB" sz="3200" dirty="0">
                <a:latin typeface="Calibri" panose="020F0502020204030204" pitchFamily="34" charset="0"/>
                <a:ea typeface="Calibri" panose="020F0502020204030204" pitchFamily="34" charset="0"/>
                <a:cs typeface="Times New Roman" panose="02020603050405020304" pitchFamily="18" charset="0"/>
              </a:rPr>
              <a:t>Modern times: literature from 1945 to the present day</a:t>
            </a:r>
          </a:p>
        </p:txBody>
      </p:sp>
      <p:sp>
        <p:nvSpPr>
          <p:cNvPr id="6" name="Rectangle 5"/>
          <p:cNvSpPr/>
          <p:nvPr/>
        </p:nvSpPr>
        <p:spPr>
          <a:xfrm>
            <a:off x="1191207" y="1381643"/>
            <a:ext cx="9762931" cy="4093428"/>
          </a:xfrm>
          <a:prstGeom prst="rect">
            <a:avLst/>
          </a:prstGeom>
        </p:spPr>
        <p:txBody>
          <a:bodyPr wrap="square">
            <a:spAutoFit/>
          </a:bodyPr>
          <a:lstStyle/>
          <a:p>
            <a:r>
              <a:rPr lang="en-GB" dirty="0" smtClean="0"/>
              <a:t>Can you think of any books, films or TV programmes that deal with the following themes: </a:t>
            </a:r>
          </a:p>
          <a:p>
            <a:endParaRPr lang="en-GB" dirty="0"/>
          </a:p>
          <a:p>
            <a:r>
              <a:rPr lang="en-GB" sz="3200" dirty="0" smtClean="0"/>
              <a:t>Identity</a:t>
            </a:r>
          </a:p>
          <a:p>
            <a:r>
              <a:rPr lang="en-GB" sz="3200" dirty="0" smtClean="0"/>
              <a:t>Hopelessness</a:t>
            </a:r>
          </a:p>
          <a:p>
            <a:r>
              <a:rPr lang="en-GB" sz="3200" dirty="0" smtClean="0"/>
              <a:t>Conflict</a:t>
            </a:r>
          </a:p>
          <a:p>
            <a:r>
              <a:rPr lang="en-GB" sz="3200" dirty="0" smtClean="0"/>
              <a:t>Love</a:t>
            </a:r>
          </a:p>
          <a:p>
            <a:r>
              <a:rPr lang="en-GB" sz="3200" dirty="0" smtClean="0"/>
              <a:t>Separation</a:t>
            </a:r>
          </a:p>
          <a:p>
            <a:r>
              <a:rPr lang="en-GB" sz="3200" dirty="0" smtClean="0"/>
              <a:t>Insecurity</a:t>
            </a:r>
          </a:p>
          <a:p>
            <a:r>
              <a:rPr lang="en-GB" sz="3200" dirty="0" smtClean="0"/>
              <a:t>Isolation</a:t>
            </a:r>
            <a:r>
              <a:rPr lang="en-GB" dirty="0" smtClean="0"/>
              <a:t> </a:t>
            </a:r>
            <a:endParaRPr lang="en-GB" dirty="0"/>
          </a:p>
        </p:txBody>
      </p:sp>
    </p:spTree>
    <p:extLst>
      <p:ext uri="{BB962C8B-B14F-4D97-AF65-F5344CB8AC3E}">
        <p14:creationId xmlns:p14="http://schemas.microsoft.com/office/powerpoint/2010/main" val="3157997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721489" cy="1655762"/>
          </a:xfrm>
        </p:spPr>
        <p:txBody>
          <a:bodyPr/>
          <a:lstStyle/>
          <a:p>
            <a:endParaRPr lang="en-GB" dirty="0"/>
          </a:p>
        </p:txBody>
      </p:sp>
      <p:graphicFrame>
        <p:nvGraphicFramePr>
          <p:cNvPr id="5" name="Diagram 4"/>
          <p:cNvGraphicFramePr/>
          <p:nvPr>
            <p:extLst>
              <p:ext uri="{D42A27DB-BD31-4B8C-83A1-F6EECF244321}">
                <p14:modId xmlns:p14="http://schemas.microsoft.com/office/powerpoint/2010/main" val="2874253943"/>
              </p:ext>
            </p:extLst>
          </p:nvPr>
        </p:nvGraphicFramePr>
        <p:xfrm>
          <a:off x="7429375" y="5014220"/>
          <a:ext cx="4603450" cy="1747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8"/>
          <p:cNvSpPr>
            <a:spLocks noGrp="1"/>
          </p:cNvSpPr>
          <p:nvPr>
            <p:ph type="ctrTitle"/>
          </p:nvPr>
        </p:nvSpPr>
        <p:spPr>
          <a:xfrm>
            <a:off x="3716694" y="785711"/>
            <a:ext cx="6733592" cy="2329964"/>
          </a:xfrm>
        </p:spPr>
        <p:txBody>
          <a:bodyPr/>
          <a:lstStyle/>
          <a:p>
            <a:endParaRPr lang="en-GB" dirty="0"/>
          </a:p>
        </p:txBody>
      </p:sp>
      <p:sp>
        <p:nvSpPr>
          <p:cNvPr id="10" name="Rectangle 9"/>
          <p:cNvSpPr/>
          <p:nvPr/>
        </p:nvSpPr>
        <p:spPr>
          <a:xfrm>
            <a:off x="294740" y="0"/>
            <a:ext cx="11443169" cy="2679836"/>
          </a:xfrm>
          <a:prstGeom prst="rect">
            <a:avLst/>
          </a:prstGeom>
        </p:spPr>
        <p:txBody>
          <a:bodyPr wrap="square">
            <a:spAutoFit/>
          </a:bodyPr>
          <a:lstStyle/>
          <a:p>
            <a:pPr>
              <a:lnSpc>
                <a:spcPct val="107000"/>
              </a:lnSpc>
              <a:spcAft>
                <a:spcPts val="800"/>
              </a:spcAft>
            </a:pPr>
            <a:r>
              <a:rPr lang="en-GB" b="1" dirty="0" smtClean="0">
                <a:latin typeface="Calibri" panose="020F0502020204030204" pitchFamily="34" charset="0"/>
                <a:ea typeface="Calibri" panose="020F0502020204030204" pitchFamily="34" charset="0"/>
                <a:cs typeface="Times New Roman" panose="02020603050405020304" pitchFamily="18" charset="0"/>
              </a:rPr>
              <a:t>Paper </a:t>
            </a:r>
            <a:r>
              <a:rPr lang="en-GB" b="1" dirty="0">
                <a:latin typeface="Calibri" panose="020F0502020204030204" pitchFamily="34" charset="0"/>
                <a:ea typeface="Calibri" panose="020F0502020204030204" pitchFamily="34" charset="0"/>
                <a:cs typeface="Times New Roman" panose="02020603050405020304" pitchFamily="18" charset="0"/>
              </a:rPr>
              <a:t>2: Texts in shared contexts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Modern times: literature from 1945 to the present day</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Written exam: 2 hours 30 minutes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40% of A-level</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Study of three texts: one prose (The Handmaid’s Tale by Margaret Atwood), one poetry (Feminine Gospels by Carol Ann Duffy), and one drama (A Streetcar Named Desire by Tennessee Williams)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2721428" y="2413123"/>
            <a:ext cx="9772262" cy="1785104"/>
          </a:xfrm>
          <a:prstGeom prst="rect">
            <a:avLst/>
          </a:prstGeom>
        </p:spPr>
        <p:txBody>
          <a:bodyPr wrap="square">
            <a:spAutoFit/>
          </a:bodyPr>
          <a:lstStyle/>
          <a:p>
            <a:r>
              <a:rPr lang="en-GB" dirty="0"/>
              <a:t>Questions </a:t>
            </a:r>
            <a:endParaRPr lang="en-GB" dirty="0" smtClean="0"/>
          </a:p>
          <a:p>
            <a:r>
              <a:rPr lang="en-GB" dirty="0" smtClean="0"/>
              <a:t>Section </a:t>
            </a:r>
            <a:r>
              <a:rPr lang="en-GB" dirty="0"/>
              <a:t>A: Set texts. One essay question on set text (25 marks) </a:t>
            </a:r>
            <a:r>
              <a:rPr lang="en-GB" sz="2800" b="1" dirty="0" smtClean="0"/>
              <a:t>Handmaid’s Tale</a:t>
            </a:r>
          </a:p>
          <a:p>
            <a:r>
              <a:rPr lang="en-GB" dirty="0" smtClean="0"/>
              <a:t>Section </a:t>
            </a:r>
            <a:r>
              <a:rPr lang="en-GB" dirty="0"/>
              <a:t>B: Contextual linking </a:t>
            </a:r>
            <a:endParaRPr lang="en-GB" dirty="0" smtClean="0"/>
          </a:p>
          <a:p>
            <a:r>
              <a:rPr lang="en-GB" dirty="0" smtClean="0"/>
              <a:t>• </a:t>
            </a:r>
            <a:r>
              <a:rPr lang="en-GB" dirty="0"/>
              <a:t>one compulsory question on an unseen extract (25 marks</a:t>
            </a:r>
            <a:r>
              <a:rPr lang="en-GB" dirty="0" smtClean="0"/>
              <a:t>)</a:t>
            </a:r>
          </a:p>
          <a:p>
            <a:r>
              <a:rPr lang="en-GB" dirty="0" smtClean="0"/>
              <a:t> </a:t>
            </a:r>
            <a:r>
              <a:rPr lang="en-GB" dirty="0"/>
              <a:t>• one essay question linking two texts (25 marks</a:t>
            </a:r>
            <a:r>
              <a:rPr lang="en-GB" dirty="0" smtClean="0"/>
              <a:t>) </a:t>
            </a:r>
            <a:r>
              <a:rPr lang="en-GB" sz="2800" b="1" dirty="0" smtClean="0"/>
              <a:t>Streetcar and Duffy</a:t>
            </a:r>
            <a:endParaRPr lang="en-GB" sz="2800" b="1" dirty="0"/>
          </a:p>
        </p:txBody>
      </p:sp>
      <p:sp>
        <p:nvSpPr>
          <p:cNvPr id="4" name="Rectangle 3"/>
          <p:cNvSpPr/>
          <p:nvPr/>
        </p:nvSpPr>
        <p:spPr>
          <a:xfrm>
            <a:off x="426098" y="4513135"/>
            <a:ext cx="6096000" cy="2031325"/>
          </a:xfrm>
          <a:prstGeom prst="rect">
            <a:avLst/>
          </a:prstGeom>
        </p:spPr>
        <p:txBody>
          <a:bodyPr>
            <a:spAutoFit/>
          </a:bodyPr>
          <a:lstStyle/>
          <a:p>
            <a:r>
              <a:rPr lang="en-GB" dirty="0"/>
              <a:t>Students will study three texts: one prose, one poetry and one drama text, at least one of which must be written post-2000. They will also respond to an unseen prose extract in the exam. The paper for this component is open book. Students may take a copy of their set texts into the exam. These texts must not be annotated and must not contain any additional notes or materials.</a:t>
            </a:r>
          </a:p>
        </p:txBody>
      </p:sp>
    </p:spTree>
    <p:extLst>
      <p:ext uri="{BB962C8B-B14F-4D97-AF65-F5344CB8AC3E}">
        <p14:creationId xmlns:p14="http://schemas.microsoft.com/office/powerpoint/2010/main" val="3398185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6089780" cy="1655762"/>
          </a:xfrm>
        </p:spPr>
        <p:txBody>
          <a:bodyPr>
            <a:normAutofit/>
          </a:bodyPr>
          <a:lstStyle/>
          <a:p>
            <a:endParaRPr lang="en-GB" dirty="0"/>
          </a:p>
        </p:txBody>
      </p:sp>
      <p:graphicFrame>
        <p:nvGraphicFramePr>
          <p:cNvPr id="5" name="Diagram 4"/>
          <p:cNvGraphicFramePr/>
          <p:nvPr>
            <p:extLst>
              <p:ext uri="{D42A27DB-BD31-4B8C-83A1-F6EECF244321}">
                <p14:modId xmlns:p14="http://schemas.microsoft.com/office/powerpoint/2010/main" val="4224066704"/>
              </p:ext>
            </p:extLst>
          </p:nvPr>
        </p:nvGraphicFramePr>
        <p:xfrm>
          <a:off x="7613779" y="5450286"/>
          <a:ext cx="4419045" cy="1311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8"/>
          <p:cNvSpPr>
            <a:spLocks noGrp="1"/>
          </p:cNvSpPr>
          <p:nvPr>
            <p:ph type="ctrTitle"/>
          </p:nvPr>
        </p:nvSpPr>
        <p:spPr>
          <a:xfrm>
            <a:off x="3716694" y="785711"/>
            <a:ext cx="6733592" cy="2329964"/>
          </a:xfrm>
        </p:spPr>
        <p:txBody>
          <a:bodyPr/>
          <a:lstStyle/>
          <a:p>
            <a:endParaRPr lang="en-GB" dirty="0"/>
          </a:p>
        </p:txBody>
      </p:sp>
      <p:sp>
        <p:nvSpPr>
          <p:cNvPr id="10" name="Rectangle 9"/>
          <p:cNvSpPr/>
          <p:nvPr/>
        </p:nvSpPr>
        <p:spPr>
          <a:xfrm>
            <a:off x="294740" y="0"/>
            <a:ext cx="11443169" cy="388696"/>
          </a:xfrm>
          <a:prstGeom prst="rect">
            <a:avLst/>
          </a:prstGeom>
        </p:spPr>
        <p:txBody>
          <a:bodyPr wrap="square">
            <a:spAutoFit/>
          </a:bodyPr>
          <a:lstStyle/>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14711" y="371974"/>
            <a:ext cx="11803225" cy="5078313"/>
          </a:xfrm>
          <a:prstGeom prst="rect">
            <a:avLst/>
          </a:prstGeom>
        </p:spPr>
        <p:txBody>
          <a:bodyPr wrap="square">
            <a:spAutoFit/>
          </a:bodyPr>
          <a:lstStyle/>
          <a:p>
            <a:pPr fontAlgn="base"/>
            <a:r>
              <a:rPr lang="en-GB" dirty="0">
                <a:solidFill>
                  <a:srgbClr val="262626"/>
                </a:solidFill>
                <a:latin typeface="Carrois Gothic"/>
              </a:rPr>
              <a:t>“Now you’ve said it. The hopeless emptiness. Hell, plenty of people are on to the emptiness part; out where I used to work, on the Coast, that’s all we ever talked about. We’d sit around talking about emptiness all night.  Nobody ever said ‘hopeless’ though; that’s where we’d chicken out. Because maybe it does take a whole hell of a lot more to see the hopelessness. And I guess when you do see the hopelessness, that’s when there’s nothing to do but take off. If you can</a:t>
            </a:r>
            <a:r>
              <a:rPr lang="en-GB" dirty="0" smtClean="0">
                <a:solidFill>
                  <a:srgbClr val="262626"/>
                </a:solidFill>
                <a:latin typeface="Carrois Gothic"/>
              </a:rPr>
              <a:t>.”</a:t>
            </a:r>
          </a:p>
          <a:p>
            <a:pPr fontAlgn="base"/>
            <a:endParaRPr lang="en-GB" dirty="0">
              <a:solidFill>
                <a:srgbClr val="262626"/>
              </a:solidFill>
              <a:latin typeface="Carrois Gothic"/>
            </a:endParaRPr>
          </a:p>
          <a:p>
            <a:pPr fontAlgn="base"/>
            <a:r>
              <a:rPr lang="en-GB" dirty="0">
                <a:solidFill>
                  <a:srgbClr val="262626"/>
                </a:solidFill>
                <a:latin typeface="Carrois Gothic"/>
              </a:rPr>
              <a:t>Richard Yate’s first novel, </a:t>
            </a:r>
            <a:r>
              <a:rPr lang="en-GB" i="1" dirty="0">
                <a:solidFill>
                  <a:srgbClr val="262626"/>
                </a:solidFill>
                <a:latin typeface="inherit"/>
              </a:rPr>
              <a:t>Revolutionary Road</a:t>
            </a:r>
            <a:r>
              <a:rPr lang="en-GB" dirty="0">
                <a:solidFill>
                  <a:srgbClr val="262626"/>
                </a:solidFill>
                <a:latin typeface="Carrois Gothic"/>
              </a:rPr>
              <a:t>, is indeed about that hopelessness. The novel concerns itself with the exploration of the prison we find ourselves in, the jail which society and culture demands of us to be confined in. The Sisyphus-like </a:t>
            </a:r>
            <a:r>
              <a:rPr lang="en-GB" dirty="0" err="1">
                <a:solidFill>
                  <a:srgbClr val="262626"/>
                </a:solidFill>
                <a:latin typeface="Carrois Gothic"/>
              </a:rPr>
              <a:t>demeanor</a:t>
            </a:r>
            <a:r>
              <a:rPr lang="en-GB" dirty="0">
                <a:solidFill>
                  <a:srgbClr val="262626"/>
                </a:solidFill>
                <a:latin typeface="Carrois Gothic"/>
              </a:rPr>
              <a:t> men and women succumb to be in once they become adults, once marriage happens, once they bear children, and the dozens of escape one can pursue and the hundred more circumstances that could happen to make individuals fall back into that stupor.  It is a pale view of humanity, given that we pride ourselves on our ability to choose the paths that we forge, given that we think so highly of our freedom and intelligence. In the end we see that hopelessness, that futility, that petrifying notion, all around us, lurking in our every action, in our thoughts, stuck on the vandalized and sticky seats of the bus, the cold pole of the train, the computer monitors that we stare at as we type away the hours of the day, the business and corporate jargons that we drop during meetings, and embedded in the smile on our faces every time the fifteenth and the thirtieth of the month comes and we collect our salaries. It is a truth of the contemporary times, and it is a devastating fact that we have to live with, constantly.</a:t>
            </a:r>
            <a:endParaRPr lang="en-GB" b="0" i="0" dirty="0">
              <a:solidFill>
                <a:srgbClr val="262626"/>
              </a:solidFill>
              <a:effectLst/>
              <a:latin typeface="Carrois Gothic"/>
            </a:endParaRPr>
          </a:p>
        </p:txBody>
      </p:sp>
    </p:spTree>
    <p:extLst>
      <p:ext uri="{BB962C8B-B14F-4D97-AF65-F5344CB8AC3E}">
        <p14:creationId xmlns:p14="http://schemas.microsoft.com/office/powerpoint/2010/main" val="3461776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6089780" cy="1655762"/>
          </a:xfrm>
        </p:spPr>
        <p:txBody>
          <a:bodyPr>
            <a:normAutofit/>
          </a:bodyPr>
          <a:lstStyle/>
          <a:p>
            <a:endParaRPr lang="en-GB" dirty="0"/>
          </a:p>
        </p:txBody>
      </p:sp>
      <p:graphicFrame>
        <p:nvGraphicFramePr>
          <p:cNvPr id="5" name="Diagram 4"/>
          <p:cNvGraphicFramePr/>
          <p:nvPr>
            <p:extLst>
              <p:ext uri="{D42A27DB-BD31-4B8C-83A1-F6EECF244321}">
                <p14:modId xmlns:p14="http://schemas.microsoft.com/office/powerpoint/2010/main" val="4224066704"/>
              </p:ext>
            </p:extLst>
          </p:nvPr>
        </p:nvGraphicFramePr>
        <p:xfrm>
          <a:off x="7613779" y="5450286"/>
          <a:ext cx="4419045" cy="1311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8"/>
          <p:cNvSpPr>
            <a:spLocks noGrp="1"/>
          </p:cNvSpPr>
          <p:nvPr>
            <p:ph type="ctrTitle"/>
          </p:nvPr>
        </p:nvSpPr>
        <p:spPr>
          <a:xfrm>
            <a:off x="3716694" y="785711"/>
            <a:ext cx="6733592" cy="2329964"/>
          </a:xfrm>
        </p:spPr>
        <p:txBody>
          <a:bodyPr/>
          <a:lstStyle/>
          <a:p>
            <a:endParaRPr lang="en-GB" dirty="0"/>
          </a:p>
        </p:txBody>
      </p:sp>
      <p:sp>
        <p:nvSpPr>
          <p:cNvPr id="10" name="Rectangle 9"/>
          <p:cNvSpPr/>
          <p:nvPr/>
        </p:nvSpPr>
        <p:spPr>
          <a:xfrm>
            <a:off x="294740" y="0"/>
            <a:ext cx="11443169" cy="388696"/>
          </a:xfrm>
          <a:prstGeom prst="rect">
            <a:avLst/>
          </a:prstGeom>
        </p:spPr>
        <p:txBody>
          <a:bodyPr wrap="square">
            <a:spAutoFit/>
          </a:bodyPr>
          <a:lstStyle/>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14711" y="371974"/>
            <a:ext cx="11803225" cy="2246769"/>
          </a:xfrm>
          <a:prstGeom prst="rect">
            <a:avLst/>
          </a:prstGeom>
        </p:spPr>
        <p:txBody>
          <a:bodyPr wrap="square">
            <a:spAutoFit/>
          </a:bodyPr>
          <a:lstStyle/>
          <a:p>
            <a:pPr fontAlgn="base"/>
            <a:r>
              <a:rPr lang="en-GB" sz="2800" b="0" i="0" dirty="0" smtClean="0">
                <a:solidFill>
                  <a:srgbClr val="262626"/>
                </a:solidFill>
                <a:effectLst/>
                <a:latin typeface="Carrois Gothic"/>
              </a:rPr>
              <a:t>Now read the extracts from The Handmaid’s Tale and The Catcher in the Rye.</a:t>
            </a:r>
          </a:p>
          <a:p>
            <a:pPr fontAlgn="base"/>
            <a:endParaRPr lang="en-GB" sz="2800" dirty="0">
              <a:solidFill>
                <a:srgbClr val="262626"/>
              </a:solidFill>
              <a:latin typeface="Carrois Gothic"/>
            </a:endParaRPr>
          </a:p>
          <a:p>
            <a:pPr fontAlgn="base"/>
            <a:r>
              <a:rPr lang="en-GB" sz="2800" b="0" i="0" dirty="0" smtClean="0">
                <a:solidFill>
                  <a:srgbClr val="262626"/>
                </a:solidFill>
                <a:effectLst/>
                <a:latin typeface="Carrois Gothic"/>
              </a:rPr>
              <a:t>Fully annotate them, with a particular focus on how the writer conveys a sense of hopelessness.</a:t>
            </a:r>
            <a:endParaRPr lang="en-GB" sz="2800" b="0" i="0" dirty="0">
              <a:solidFill>
                <a:srgbClr val="262626"/>
              </a:solidFill>
              <a:effectLst/>
              <a:latin typeface="Carrois Gothic"/>
            </a:endParaRPr>
          </a:p>
        </p:txBody>
      </p:sp>
    </p:spTree>
    <p:extLst>
      <p:ext uri="{BB962C8B-B14F-4D97-AF65-F5344CB8AC3E}">
        <p14:creationId xmlns:p14="http://schemas.microsoft.com/office/powerpoint/2010/main" val="2810900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91CFA12834524FAFF6FDC2DFD6007F" ma:contentTypeVersion="12" ma:contentTypeDescription="Create a new document." ma:contentTypeScope="" ma:versionID="2fc6951d673b6d117cc4e64562e6c5c9">
  <xsd:schema xmlns:xsd="http://www.w3.org/2001/XMLSchema" xmlns:xs="http://www.w3.org/2001/XMLSchema" xmlns:p="http://schemas.microsoft.com/office/2006/metadata/properties" xmlns:ns2="8beff84b-12ef-40c5-b413-6f23a5196ebd" xmlns:ns3="2c5be579-4f96-4d49-84cc-d2412a1854a6" targetNamespace="http://schemas.microsoft.com/office/2006/metadata/properties" ma:root="true" ma:fieldsID="a589f7d113ef075179f23ce30b83cd61" ns2:_="" ns3:_="">
    <xsd:import namespace="8beff84b-12ef-40c5-b413-6f23a5196ebd"/>
    <xsd:import namespace="2c5be579-4f96-4d49-84cc-d2412a1854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eff84b-12ef-40c5-b413-6f23a5196e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c5be579-4f96-4d49-84cc-d2412a1854a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30F702-A68F-4143-AC5D-7B427A3DAC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eff84b-12ef-40c5-b413-6f23a5196ebd"/>
    <ds:schemaRef ds:uri="2c5be579-4f96-4d49-84cc-d2412a1854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0BB364-45E2-4294-BC73-B3745F057501}">
  <ds:schemaRefs>
    <ds:schemaRef ds:uri="http://schemas.microsoft.com/office/infopath/2007/PartnerControls"/>
    <ds:schemaRef ds:uri="http://purl.org/dc/elements/1.1/"/>
    <ds:schemaRef ds:uri="http://schemas.microsoft.com/office/2006/metadata/properties"/>
    <ds:schemaRef ds:uri="8beff84b-12ef-40c5-b413-6f23a5196ebd"/>
    <ds:schemaRef ds:uri="http://purl.org/dc/terms/"/>
    <ds:schemaRef ds:uri="http://schemas.microsoft.com/office/2006/documentManagement/types"/>
    <ds:schemaRef ds:uri="http://schemas.openxmlformats.org/package/2006/metadata/core-properties"/>
    <ds:schemaRef ds:uri="2c5be579-4f96-4d49-84cc-d2412a1854a6"/>
    <ds:schemaRef ds:uri="http://www.w3.org/XML/1998/namespace"/>
    <ds:schemaRef ds:uri="http://purl.org/dc/dcmitype/"/>
  </ds:schemaRefs>
</ds:datastoreItem>
</file>

<file path=customXml/itemProps3.xml><?xml version="1.0" encoding="utf-8"?>
<ds:datastoreItem xmlns:ds="http://schemas.openxmlformats.org/officeDocument/2006/customXml" ds:itemID="{373B36E4-C171-4700-AA80-9D810A38A1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187</TotalTime>
  <Words>454</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Carrois Gothic</vt:lpstr>
      <vt:lpstr>inherit</vt:lpstr>
      <vt:lpstr>Times New Roman</vt:lpstr>
      <vt:lpstr>Office Theme</vt:lpstr>
      <vt:lpstr>“Now you’ve said it. The hopeless emptiness. Hell, plenty of people are on to the emptiness part; out where I used to work, on the Coast, that’s all we ever talked about. We’d sit around talking about emptiness all night.  Nobody ever said ‘hopeless’ though; that’s where we’d chicken out. Because maybe it does take a whole hell of a lot more to see the hopelessness. And I guess when you do see the hopelessness, that’s when there’s nothing to do but take off. If you can.”   What is this about? What sort of text might it be from? </vt:lpstr>
      <vt:lpstr>PowerPoint Presentation</vt:lpstr>
      <vt:lpstr>PowerPoint Presentation</vt:lpstr>
      <vt:lpstr>PowerPoint Presentation</vt:lpstr>
      <vt:lpstr>PowerPoint Presentation</vt:lpstr>
    </vt:vector>
  </TitlesOfParts>
  <Company>Torch Academy Gateway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Britten Staff 8924020</dc:creator>
  <cp:lastModifiedBy>P Cleveley Staff 8924020</cp:lastModifiedBy>
  <cp:revision>22</cp:revision>
  <dcterms:created xsi:type="dcterms:W3CDTF">2019-06-20T14:42:23Z</dcterms:created>
  <dcterms:modified xsi:type="dcterms:W3CDTF">2020-04-28T10:11:07Z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0x0101006991CFA12834524FAFF6FDC2DFD6007F</vt:lpwstr>
  </property>
  <property fmtid="{D5CDD505-2E9C-101B-9397-08002B2CF9AE}" pid="3" name="Order">
    <vt:r8>13358600</vt:r8>
  </property>
</Properties>
</file>