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8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9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6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3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2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9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7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2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82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5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9B56-2085-4E8B-BDA3-F6EC78D17F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2A1D-27B5-4DF9-AFAE-7595A310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311" y="61067"/>
            <a:ext cx="5098473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entury Gothic" panose="020B0502020202020204" pitchFamily="34" charset="0"/>
              </a:rPr>
              <a:t>AC 2.1 The operation of the kitchen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88711"/>
              </p:ext>
            </p:extLst>
          </p:nvPr>
        </p:nvGraphicFramePr>
        <p:xfrm>
          <a:off x="129311" y="544834"/>
          <a:ext cx="509847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883">
                  <a:extLst>
                    <a:ext uri="{9D8B030D-6E8A-4147-A177-3AD203B41FA5}">
                      <a16:colId xmlns:a16="http://schemas.microsoft.com/office/drawing/2014/main" val="1950159410"/>
                    </a:ext>
                  </a:extLst>
                </a:gridCol>
                <a:gridCol w="4174589">
                  <a:extLst>
                    <a:ext uri="{9D8B030D-6E8A-4147-A177-3AD203B41FA5}">
                      <a16:colId xmlns:a16="http://schemas.microsoft.com/office/drawing/2014/main" val="1307166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Key Term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07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Covers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Customer food orders that are sent to the kitchen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9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FIFO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First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in, first out- using food stocks in rotation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8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Workflow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way food passes through the kitchen from delivery to the dining room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5995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" t="17655" r="2463"/>
          <a:stretch/>
        </p:blipFill>
        <p:spPr bwMode="auto">
          <a:xfrm>
            <a:off x="5403273" y="162666"/>
            <a:ext cx="6345381" cy="3252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29311" y="2490949"/>
            <a:ext cx="5059418" cy="388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Century Gothic" panose="020B0502020202020204" pitchFamily="34" charset="0"/>
              </a:rPr>
              <a:t>Personnel records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311" y="2834856"/>
            <a:ext cx="28263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Hours worked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Personal details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Wages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Taxation 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National insurance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Training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Accidents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Staff rotas and timetables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9516" y="4806909"/>
            <a:ext cx="5078267" cy="3264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Century Gothic" panose="020B0502020202020204" pitchFamily="34" charset="0"/>
              </a:rPr>
              <a:t>Health and safety, hygiene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311" y="5198049"/>
            <a:ext cx="5566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Fire certificate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Staff training records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Accident book 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Food hygiene checks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Cleaning checks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First aid records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E413C6-F0C6-4DEA-97D6-720560EBCF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483"/>
          <a:stretch/>
        </p:blipFill>
        <p:spPr>
          <a:xfrm>
            <a:off x="2688649" y="2908409"/>
            <a:ext cx="1530831" cy="18338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1570BC-4884-41E8-A810-7A3CF0539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547" y="5198049"/>
            <a:ext cx="1638075" cy="163807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5925131" y="3524032"/>
            <a:ext cx="5078267" cy="3264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latin typeface="Century Gothic" panose="020B0502020202020204" pitchFamily="34" charset="0"/>
              </a:rPr>
              <a:t>Protective clothing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artoon chef — Stock Vector © yupiramos #12467429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1" t="9421" r="7392" b="9902"/>
          <a:stretch/>
        </p:blipFill>
        <p:spPr bwMode="auto">
          <a:xfrm>
            <a:off x="5654250" y="4100630"/>
            <a:ext cx="2036465" cy="239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87121" y="3985761"/>
            <a:ext cx="38506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4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Hat</a:t>
            </a:r>
          </a:p>
          <a:p>
            <a:pPr marL="285750" indent="-285750" defTabSz="457200">
              <a:buFontTx/>
              <a:buChar char="-"/>
            </a:pPr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Protects from smoke and oil</a:t>
            </a:r>
          </a:p>
          <a:p>
            <a:pPr marL="285750" indent="-285750" defTabSz="457200">
              <a:buFontTx/>
              <a:buChar char="-"/>
            </a:pPr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Stop hair falling in food</a:t>
            </a:r>
          </a:p>
          <a:p>
            <a:pPr defTabSz="457200"/>
            <a:r>
              <a:rPr lang="en-GB" sz="14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Chef whites</a:t>
            </a:r>
          </a:p>
          <a:p>
            <a:pPr marL="285750" indent="-285750" defTabSz="457200">
              <a:buFontTx/>
              <a:buChar char="-"/>
            </a:pPr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Protects body from burns and heat from ovens</a:t>
            </a:r>
          </a:p>
          <a:p>
            <a:pPr marL="285750" indent="-285750" defTabSz="457200">
              <a:buFontTx/>
              <a:buChar char="-"/>
            </a:pPr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Make a clean barrier between the chef and food</a:t>
            </a:r>
          </a:p>
          <a:p>
            <a:pPr marL="285750" indent="-285750" defTabSz="457200">
              <a:buFontTx/>
              <a:buChar char="-"/>
            </a:pPr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Absorbs sweat</a:t>
            </a:r>
          </a:p>
          <a:p>
            <a:pPr defTabSz="457200"/>
            <a:r>
              <a:rPr lang="en-GB" sz="14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Shoes</a:t>
            </a:r>
          </a:p>
          <a:p>
            <a:pPr defTabSz="457200"/>
            <a:r>
              <a:rPr lang="en-GB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-Strong, well- fitting, slip resistant with toe protectors and low heels</a:t>
            </a:r>
            <a:endParaRPr lang="en-GB" sz="14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0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1CFA12834524FAFF6FDC2DFD6007F" ma:contentTypeVersion="12" ma:contentTypeDescription="Create a new document." ma:contentTypeScope="" ma:versionID="2fc6951d673b6d117cc4e64562e6c5c9">
  <xsd:schema xmlns:xsd="http://www.w3.org/2001/XMLSchema" xmlns:xs="http://www.w3.org/2001/XMLSchema" xmlns:p="http://schemas.microsoft.com/office/2006/metadata/properties" xmlns:ns2="8beff84b-12ef-40c5-b413-6f23a5196ebd" xmlns:ns3="2c5be579-4f96-4d49-84cc-d2412a1854a6" targetNamespace="http://schemas.microsoft.com/office/2006/metadata/properties" ma:root="true" ma:fieldsID="a589f7d113ef075179f23ce30b83cd61" ns2:_="" ns3:_="">
    <xsd:import namespace="8beff84b-12ef-40c5-b413-6f23a5196ebd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f84b-12ef-40c5-b413-6f23a5196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20AA22-E40B-4307-B047-9D3CF8954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f84b-12ef-40c5-b413-6f23a5196ebd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E45D8B-4559-4164-9D5D-60B27ED714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F981E-A42D-4744-B008-5CDA06A8E64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beff84b-12ef-40c5-b413-6f23a5196ebd"/>
    <ds:schemaRef ds:uri="http://purl.org/dc/terms/"/>
    <ds:schemaRef ds:uri="2c5be579-4f96-4d49-84cc-d2412a1854a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Radford Staff 8924020</dc:creator>
  <cp:lastModifiedBy>C Radford Staff 8924020</cp:lastModifiedBy>
  <cp:revision>4</cp:revision>
  <dcterms:created xsi:type="dcterms:W3CDTF">2020-05-06T09:21:40Z</dcterms:created>
  <dcterms:modified xsi:type="dcterms:W3CDTF">2020-05-06T09:51:07Z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0x0101006991CFA12834524FAFF6FDC2DFD6007F</vt:lpwstr>
  </property>
</Properties>
</file>