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609-A9F8-49BB-86BE-958ED08712A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53D3-A602-4B60-BAE9-9DDC632FB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88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609-A9F8-49BB-86BE-958ED08712A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53D3-A602-4B60-BAE9-9DDC632FB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0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609-A9F8-49BB-86BE-958ED08712A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53D3-A602-4B60-BAE9-9DDC632FB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9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609-A9F8-49BB-86BE-958ED08712A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53D3-A602-4B60-BAE9-9DDC632FB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8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609-A9F8-49BB-86BE-958ED08712A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53D3-A602-4B60-BAE9-9DDC632FB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49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609-A9F8-49BB-86BE-958ED08712A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53D3-A602-4B60-BAE9-9DDC632FB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1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609-A9F8-49BB-86BE-958ED08712A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53D3-A602-4B60-BAE9-9DDC632FB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8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609-A9F8-49BB-86BE-958ED08712A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53D3-A602-4B60-BAE9-9DDC632FB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40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609-A9F8-49BB-86BE-958ED08712A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53D3-A602-4B60-BAE9-9DDC632FB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44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609-A9F8-49BB-86BE-958ED08712A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53D3-A602-4B60-BAE9-9DDC632FB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6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5609-A9F8-49BB-86BE-958ED08712A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53D3-A602-4B60-BAE9-9DDC632FB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24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E5609-A9F8-49BB-86BE-958ED08712A7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53D3-A602-4B60-BAE9-9DDC632FB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48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laboutschoolleavers.co.uk/articles/article/55/school-leaver-interview-tip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barclayslifeskills.com/i-want-to-prepare-for-an-interview/school" TargetMode="External"/><Relationship Id="rId2" Type="http://schemas.openxmlformats.org/officeDocument/2006/relationships/hyperlink" Target="https://www.barclayslifeskills.com/i-want-to-prepare-for-an-interview/sixth-form/different-types-of-interview-and-assessment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barclayslifeskills.com/i-want-to-prepare-for-an-interview/school/virtual-interview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www.myworldofwork.co.uk/myinterviewtool/start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www.myworldofwork.co.uk/interviews-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yworldofwork.co.uk/getting-job/tutorial-how-research-employ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1427" t="28381" r="20172" b="16693"/>
          <a:stretch/>
        </p:blipFill>
        <p:spPr>
          <a:xfrm>
            <a:off x="80323" y="457200"/>
            <a:ext cx="7568004" cy="3121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625" y="93605"/>
            <a:ext cx="386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CAREERS</a:t>
            </a:r>
            <a:endParaRPr lang="en-GB" dirty="0">
              <a:solidFill>
                <a:schemeClr val="accent1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7628" b="23139"/>
          <a:stretch/>
        </p:blipFill>
        <p:spPr>
          <a:xfrm>
            <a:off x="9182855" y="45045"/>
            <a:ext cx="634315" cy="67587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723174" y="110314"/>
            <a:ext cx="7459681" cy="384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/>
              <a:t>Year 10+11: Interviews skills</a:t>
            </a:r>
            <a:endParaRPr lang="en-GB" sz="2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1537" t="40976" r="25750" b="15270"/>
          <a:stretch/>
        </p:blipFill>
        <p:spPr>
          <a:xfrm>
            <a:off x="4265455" y="4110473"/>
            <a:ext cx="5551715" cy="2590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8652" t="38377" r="30507" b="16761"/>
          <a:stretch/>
        </p:blipFill>
        <p:spPr>
          <a:xfrm>
            <a:off x="0" y="3953868"/>
            <a:ext cx="4702628" cy="29041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21537" t="36655" r="50670" b="58730"/>
          <a:stretch/>
        </p:blipFill>
        <p:spPr>
          <a:xfrm>
            <a:off x="4265455" y="3817219"/>
            <a:ext cx="2927120" cy="273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469" y="3640173"/>
            <a:ext cx="454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omic Sans MS" panose="030F0702030302020204" pitchFamily="66" charset="0"/>
              </a:rPr>
              <a:t>Using the STAR technique in an interview: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2096" y="655681"/>
            <a:ext cx="2403404" cy="34547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200" dirty="0" smtClean="0">
              <a:latin typeface="Comic Sans MS" panose="030F0702030302020204" pitchFamily="66" charset="0"/>
            </a:endParaRPr>
          </a:p>
          <a:p>
            <a:r>
              <a:rPr lang="en-GB" sz="1050" dirty="0" smtClean="0">
                <a:latin typeface="Comic Sans MS" panose="030F0702030302020204" pitchFamily="66" charset="0"/>
              </a:rPr>
              <a:t>Look at these tips from Barclays </a:t>
            </a:r>
            <a:r>
              <a:rPr lang="en-GB" sz="1050" dirty="0" err="1" smtClean="0">
                <a:latin typeface="Comic Sans MS" panose="030F0702030302020204" pitchFamily="66" charset="0"/>
              </a:rPr>
              <a:t>Lifeskills</a:t>
            </a:r>
            <a:r>
              <a:rPr lang="en-GB" sz="1050" dirty="0" smtClean="0">
                <a:latin typeface="Comic Sans MS" panose="030F0702030302020204" pitchFamily="66" charset="0"/>
              </a:rPr>
              <a:t>.  There are more on website. </a:t>
            </a:r>
            <a:r>
              <a:rPr lang="en-GB" sz="1100" dirty="0" smtClean="0">
                <a:hlinkClick r:id="rId7"/>
              </a:rPr>
              <a:t>https</a:t>
            </a:r>
            <a:r>
              <a:rPr lang="en-GB" sz="1100" dirty="0">
                <a:hlinkClick r:id="rId7"/>
              </a:rPr>
              <a:t>://</a:t>
            </a:r>
            <a:r>
              <a:rPr lang="en-GB" sz="1100" dirty="0" smtClean="0">
                <a:hlinkClick r:id="rId7"/>
              </a:rPr>
              <a:t>barclayslifeskills.com/i-want-to-prepare-for-an-interview/school</a:t>
            </a:r>
            <a:endParaRPr lang="en-GB" sz="300" dirty="0"/>
          </a:p>
          <a:p>
            <a:endParaRPr lang="en-GB" sz="1050" dirty="0" smtClean="0">
              <a:latin typeface="Comic Sans MS" panose="030F0702030302020204" pitchFamily="66" charset="0"/>
            </a:endParaRPr>
          </a:p>
          <a:p>
            <a:pPr>
              <a:spcAft>
                <a:spcPts val="200"/>
              </a:spcAft>
            </a:pPr>
            <a:r>
              <a:rPr lang="en-GB" sz="1050" dirty="0" smtClean="0">
                <a:latin typeface="Comic Sans MS" panose="030F0702030302020204" pitchFamily="66" charset="0"/>
              </a:rPr>
              <a:t>There </a:t>
            </a:r>
            <a:r>
              <a:rPr lang="en-GB" sz="1050" dirty="0">
                <a:latin typeface="Comic Sans MS" panose="030F0702030302020204" pitchFamily="66" charset="0"/>
              </a:rPr>
              <a:t>is also some excellent interview advice on: </a:t>
            </a:r>
            <a:r>
              <a:rPr lang="en-GB" sz="1100" dirty="0">
                <a:hlinkClick r:id="rId8"/>
              </a:rPr>
              <a:t>https://</a:t>
            </a:r>
            <a:r>
              <a:rPr lang="en-GB" sz="1100" dirty="0" smtClean="0">
                <a:hlinkClick r:id="rId8"/>
              </a:rPr>
              <a:t>www.allaboutschoolleavers.co.uk/articles/article/55/school-leaver-interview-tips</a:t>
            </a:r>
            <a:endParaRPr lang="en-GB" sz="1100" dirty="0" smtClean="0"/>
          </a:p>
          <a:p>
            <a:r>
              <a:rPr lang="en-GB" sz="1100" dirty="0" smtClean="0">
                <a:hlinkClick r:id="rId9"/>
              </a:rPr>
              <a:t>https</a:t>
            </a:r>
            <a:r>
              <a:rPr lang="en-GB" sz="1100" dirty="0">
                <a:hlinkClick r:id="rId9"/>
              </a:rPr>
              <a:t>://www.myworldofwork.co.uk/interviews-0</a:t>
            </a:r>
            <a:endParaRPr lang="en-GB" sz="1100" dirty="0"/>
          </a:p>
          <a:p>
            <a:r>
              <a:rPr lang="en-GB" sz="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sz="1050" b="1" dirty="0" smtClean="0">
                <a:latin typeface="Comic Sans MS" panose="030F0702030302020204" pitchFamily="66" charset="0"/>
              </a:rPr>
              <a:t>Virtual </a:t>
            </a:r>
            <a:r>
              <a:rPr lang="en-GB" sz="1050" b="1" dirty="0">
                <a:latin typeface="Comic Sans MS" panose="030F0702030302020204" pitchFamily="66" charset="0"/>
              </a:rPr>
              <a:t>interview practice</a:t>
            </a:r>
            <a:r>
              <a:rPr lang="en-GB" sz="1050" dirty="0">
                <a:latin typeface="Comic Sans MS" panose="030F0702030302020204" pitchFamily="66" charset="0"/>
              </a:rPr>
              <a:t>:</a:t>
            </a:r>
          </a:p>
          <a:p>
            <a:r>
              <a:rPr lang="en-GB" sz="1100" dirty="0">
                <a:hlinkClick r:id="rId10"/>
              </a:rPr>
              <a:t>https://www.myworldofwork.co.uk/myinterviewtool/start</a:t>
            </a:r>
            <a:r>
              <a:rPr lang="en-GB" sz="11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1100" dirty="0" smtClean="0">
                <a:hlinkClick r:id="rId11"/>
              </a:rPr>
              <a:t>https</a:t>
            </a:r>
            <a:r>
              <a:rPr lang="en-GB" sz="1100" dirty="0">
                <a:hlinkClick r:id="rId11"/>
              </a:rPr>
              <a:t>://</a:t>
            </a:r>
            <a:r>
              <a:rPr lang="en-GB" sz="1100" dirty="0" smtClean="0">
                <a:hlinkClick r:id="rId11"/>
              </a:rPr>
              <a:t>barclayslifeskills.com/i-want-to-prepare-for-an-interview/school/virtual-interview</a:t>
            </a:r>
            <a:endParaRPr lang="en-GB" sz="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633" y="5103977"/>
            <a:ext cx="4763784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Job / apprenticeship interview preparation:</a:t>
            </a:r>
            <a:r>
              <a:rPr lang="en-GB" sz="1100" dirty="0" smtClean="0"/>
              <a:t>   </a:t>
            </a:r>
          </a:p>
          <a:p>
            <a:r>
              <a:rPr lang="en-GB" sz="1100" dirty="0" smtClean="0"/>
              <a:t>Make sure you research the employer</a:t>
            </a:r>
            <a:r>
              <a:rPr lang="en-GB" sz="1100" b="1" dirty="0" smtClean="0"/>
              <a:t>.  </a:t>
            </a:r>
            <a:r>
              <a:rPr lang="en-GB" sz="1100" dirty="0" smtClean="0"/>
              <a:t>See detail on:  </a:t>
            </a:r>
            <a:r>
              <a:rPr lang="en-GB" sz="1100" dirty="0" smtClean="0">
                <a:hlinkClick r:id="rId2"/>
              </a:rPr>
              <a:t>https</a:t>
            </a:r>
            <a:r>
              <a:rPr lang="en-GB" sz="1100" dirty="0">
                <a:hlinkClick r:id="rId2"/>
              </a:rPr>
              <a:t>://www.myworldofwork.co.uk/getting-job/tutorial-how-research-employer</a:t>
            </a:r>
            <a:endParaRPr lang="en-GB" sz="1100" dirty="0"/>
          </a:p>
          <a:p>
            <a:r>
              <a:rPr lang="en-GB" sz="1100" dirty="0"/>
              <a:t>1 Check the employer’s website</a:t>
            </a:r>
          </a:p>
          <a:p>
            <a:r>
              <a:rPr lang="en-GB" sz="1100" dirty="0"/>
              <a:t>2 Find them on social media</a:t>
            </a:r>
          </a:p>
          <a:p>
            <a:r>
              <a:rPr lang="en-GB" sz="1100" dirty="0"/>
              <a:t>3 Look them up </a:t>
            </a:r>
            <a:r>
              <a:rPr lang="en-GB" sz="1100" dirty="0" smtClean="0"/>
              <a:t>on other </a:t>
            </a:r>
            <a:r>
              <a:rPr lang="en-GB" sz="1100" dirty="0"/>
              <a:t>websites</a:t>
            </a:r>
          </a:p>
          <a:p>
            <a:r>
              <a:rPr lang="en-GB" sz="1100" dirty="0"/>
              <a:t>4 Google </a:t>
            </a:r>
            <a:r>
              <a:rPr lang="en-GB" sz="1100" dirty="0" smtClean="0"/>
              <a:t>the company and </a:t>
            </a:r>
            <a:r>
              <a:rPr lang="en-GB" sz="1100" dirty="0"/>
              <a:t>look </a:t>
            </a:r>
            <a:r>
              <a:rPr lang="en-GB" sz="1100" dirty="0" smtClean="0"/>
              <a:t>for them in the </a:t>
            </a:r>
            <a:r>
              <a:rPr lang="en-GB" sz="1100" dirty="0"/>
              <a:t>news</a:t>
            </a:r>
          </a:p>
          <a:p>
            <a:r>
              <a:rPr lang="en-GB" sz="1100" dirty="0"/>
              <a:t>5 Talk to someone who works in the </a:t>
            </a:r>
            <a:r>
              <a:rPr lang="en-GB" sz="1100" dirty="0" smtClean="0"/>
              <a:t>industry</a:t>
            </a:r>
            <a:endParaRPr lang="en-GB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69625" y="93605"/>
            <a:ext cx="386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CAREERS</a:t>
            </a:r>
            <a:endParaRPr lang="en-GB" dirty="0">
              <a:solidFill>
                <a:schemeClr val="accent1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7628" b="23139"/>
          <a:stretch/>
        </p:blipFill>
        <p:spPr>
          <a:xfrm>
            <a:off x="9182855" y="45045"/>
            <a:ext cx="634315" cy="67587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723174" y="110314"/>
            <a:ext cx="7459681" cy="384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/>
              <a:t>Year 10+11: Interviews skills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086872" y="2875935"/>
            <a:ext cx="26286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20566" t="31560" r="22544" b="36565"/>
          <a:stretch/>
        </p:blipFill>
        <p:spPr>
          <a:xfrm>
            <a:off x="113541" y="537390"/>
            <a:ext cx="6152606" cy="1881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1263" t="32296" r="41074" b="19901"/>
          <a:stretch/>
        </p:blipFill>
        <p:spPr>
          <a:xfrm>
            <a:off x="201906" y="2487214"/>
            <a:ext cx="3614151" cy="2581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4418" t="30028" r="41352" b="23454"/>
          <a:stretch/>
        </p:blipFill>
        <p:spPr>
          <a:xfrm>
            <a:off x="3740652" y="2487214"/>
            <a:ext cx="3420436" cy="268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7962" y="755448"/>
            <a:ext cx="3518589" cy="12234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omic Sans MS" panose="030F0702030302020204" pitchFamily="66" charset="0"/>
              </a:rPr>
              <a:t>What to </a:t>
            </a:r>
            <a:r>
              <a:rPr lang="en-GB" sz="1050" b="1" dirty="0" smtClean="0">
                <a:latin typeface="Comic Sans MS" panose="030F0702030302020204" pitchFamily="66" charset="0"/>
              </a:rPr>
              <a:t>wear to an interview: </a:t>
            </a:r>
            <a:endParaRPr lang="en-GB" sz="1050" dirty="0" smtClean="0">
              <a:latin typeface="Comic Sans MS" panose="030F0702030302020204" pitchFamily="66" charset="0"/>
            </a:endParaRPr>
          </a:p>
          <a:p>
            <a:r>
              <a:rPr lang="en-GB" sz="1050" dirty="0" smtClean="0">
                <a:latin typeface="Comic Sans MS" panose="030F0702030302020204" pitchFamily="66" charset="0"/>
              </a:rPr>
              <a:t>Dress </a:t>
            </a:r>
            <a:r>
              <a:rPr lang="en-GB" sz="1050" dirty="0" smtClean="0">
                <a:latin typeface="Comic Sans MS" panose="030F0702030302020204" pitchFamily="66" charset="0"/>
              </a:rPr>
              <a:t>smartly but be comfortable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Don’t wear jeans</a:t>
            </a:r>
            <a:endParaRPr lang="en-GB" sz="1050" dirty="0" smtClean="0">
              <a:latin typeface="Comic Sans MS" panose="030F0702030302020204" pitchFamily="66" charset="0"/>
            </a:endParaRPr>
          </a:p>
          <a:p>
            <a:r>
              <a:rPr lang="en-GB" sz="1050" dirty="0" smtClean="0">
                <a:latin typeface="Comic Sans MS" panose="030F0702030302020204" pitchFamily="66" charset="0"/>
              </a:rPr>
              <a:t>Make sure your shoes and clothes are clean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No chipped nail varnish</a:t>
            </a:r>
          </a:p>
          <a:p>
            <a:r>
              <a:rPr lang="en-GB" sz="1050" dirty="0" smtClean="0">
                <a:latin typeface="Comic Sans MS" panose="030F0702030302020204" pitchFamily="66" charset="0"/>
              </a:rPr>
              <a:t>Don’t wear </a:t>
            </a:r>
            <a:r>
              <a:rPr lang="en-GB" sz="1050" dirty="0">
                <a:latin typeface="Comic Sans MS" panose="030F0702030302020204" pitchFamily="66" charset="0"/>
              </a:rPr>
              <a:t>something which makes people focus more on what you’re wearing, than what you are saying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6063" y="5376198"/>
            <a:ext cx="3831404" cy="116955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Interview four – job interview </a:t>
            </a:r>
          </a:p>
          <a:p>
            <a:pPr marL="228600" indent="-228600">
              <a:buAutoNum type="arabicPeriod"/>
            </a:pPr>
            <a:r>
              <a:rPr lang="en-GB" sz="1200" dirty="0" smtClean="0"/>
              <a:t>Why </a:t>
            </a:r>
            <a:r>
              <a:rPr lang="en-GB" sz="1200" dirty="0"/>
              <a:t>do you want this job</a:t>
            </a:r>
            <a:r>
              <a:rPr lang="en-GB" sz="1200" dirty="0" smtClean="0"/>
              <a:t>?</a:t>
            </a:r>
          </a:p>
          <a:p>
            <a:pPr marL="228600" indent="-228600">
              <a:buFontTx/>
              <a:buAutoNum type="arabicPeriod"/>
            </a:pPr>
            <a:r>
              <a:rPr lang="en-GB" sz="1100" dirty="0" smtClean="0"/>
              <a:t>Describe </a:t>
            </a:r>
            <a:r>
              <a:rPr lang="en-GB" sz="1100" dirty="0"/>
              <a:t>a situation in which you displayed leadership skills</a:t>
            </a:r>
          </a:p>
          <a:p>
            <a:pPr marL="228600" indent="-228600">
              <a:buFontTx/>
              <a:buAutoNum type="arabicPeriod"/>
            </a:pPr>
            <a:r>
              <a:rPr lang="en-GB" sz="1100" dirty="0" smtClean="0"/>
              <a:t>Describe </a:t>
            </a:r>
            <a:r>
              <a:rPr lang="en-GB" sz="1100" dirty="0"/>
              <a:t>a situation when you worked effectively in a </a:t>
            </a:r>
            <a:r>
              <a:rPr lang="en-GB" sz="1100" dirty="0" smtClean="0"/>
              <a:t>team</a:t>
            </a:r>
          </a:p>
          <a:p>
            <a:pPr marL="228600" indent="-228600">
              <a:buFontTx/>
              <a:buAutoNum type="arabicPeriod"/>
            </a:pPr>
            <a:r>
              <a:rPr lang="en-GB" sz="1100" dirty="0"/>
              <a:t>Where do you want to be in five years</a:t>
            </a:r>
            <a:r>
              <a:rPr lang="en-GB" sz="1100" dirty="0" smtClean="0"/>
              <a:t>?</a:t>
            </a:r>
          </a:p>
          <a:p>
            <a:pPr marL="228600" indent="-228600">
              <a:buFontTx/>
              <a:buAutoNum type="arabicPeriod"/>
            </a:pPr>
            <a:r>
              <a:rPr lang="en-GB" sz="1100" dirty="0" smtClean="0"/>
              <a:t>What </a:t>
            </a:r>
            <a:r>
              <a:rPr lang="en-GB" sz="1100" dirty="0"/>
              <a:t>are your weaknesses</a:t>
            </a:r>
            <a:r>
              <a:rPr lang="en-GB" sz="1100" dirty="0" smtClean="0"/>
              <a:t>?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0165" y="2447004"/>
            <a:ext cx="3332181" cy="2661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92380" y="2447004"/>
            <a:ext cx="3536599" cy="2661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075409" y="1978860"/>
            <a:ext cx="2631142" cy="34009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Interview three – </a:t>
            </a:r>
          </a:p>
          <a:p>
            <a:r>
              <a:rPr lang="en-GB" sz="1400" dirty="0" smtClean="0">
                <a:solidFill>
                  <a:srgbClr val="0070C0"/>
                </a:solidFill>
              </a:rPr>
              <a:t>College interview questions: </a:t>
            </a:r>
            <a:endParaRPr lang="en-GB" sz="1400" dirty="0">
              <a:solidFill>
                <a:srgbClr val="0070C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you know about the subject you are applying to study?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are you interested in this subject?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do you want to attend this college in particular?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your short-term and long-term goals?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you like to do in your spare time?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you ever done any volunteering? 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is there a gap in your employment/schooling?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makes you more suitable for the course than another applicant with the same grades?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you think will be your biggest challenge?</a:t>
            </a:r>
            <a:endParaRPr lang="en-GB" sz="11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26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1CFA12834524FAFF6FDC2DFD6007F" ma:contentTypeVersion="12" ma:contentTypeDescription="Create a new document." ma:contentTypeScope="" ma:versionID="2fc6951d673b6d117cc4e64562e6c5c9">
  <xsd:schema xmlns:xsd="http://www.w3.org/2001/XMLSchema" xmlns:xs="http://www.w3.org/2001/XMLSchema" xmlns:p="http://schemas.microsoft.com/office/2006/metadata/properties" xmlns:ns2="8beff84b-12ef-40c5-b413-6f23a5196ebd" xmlns:ns3="2c5be579-4f96-4d49-84cc-d2412a1854a6" targetNamespace="http://schemas.microsoft.com/office/2006/metadata/properties" ma:root="true" ma:fieldsID="a589f7d113ef075179f23ce30b83cd61" ns2:_="" ns3:_="">
    <xsd:import namespace="8beff84b-12ef-40c5-b413-6f23a5196ebd"/>
    <xsd:import namespace="2c5be579-4f96-4d49-84cc-d2412a1854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ff84b-12ef-40c5-b413-6f23a5196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be579-4f96-4d49-84cc-d2412a185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A6FBA1-803E-48E2-9965-A10A1B20D9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51047A-AA1A-44D0-959F-5F0595566BAE}">
  <ds:schemaRefs>
    <ds:schemaRef ds:uri="http://purl.org/dc/terms/"/>
    <ds:schemaRef ds:uri="2c5be579-4f96-4d49-84cc-d2412a1854a6"/>
    <ds:schemaRef ds:uri="http://schemas.microsoft.com/office/2006/documentManagement/types"/>
    <ds:schemaRef ds:uri="http://purl.org/dc/elements/1.1/"/>
    <ds:schemaRef ds:uri="http://schemas.microsoft.com/office/2006/metadata/properties"/>
    <ds:schemaRef ds:uri="8beff84b-12ef-40c5-b413-6f23a5196ebd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D4C5B3-7B42-4F12-8ECC-D721F57261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eff84b-12ef-40c5-b413-6f23a5196ebd"/>
    <ds:schemaRef ds:uri="2c5be579-4f96-4d49-84cc-d2412a185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</TotalTime>
  <Words>277</Words>
  <Application>Microsoft Office PowerPoint</Application>
  <PresentationFormat>A4 Paper (210x297 mm)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Cooper Black</vt:lpstr>
      <vt:lpstr>Office Theme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Farnie</dc:creator>
  <cp:lastModifiedBy>P Barrett Staff 8924020</cp:lastModifiedBy>
  <cp:revision>99</cp:revision>
  <dcterms:created xsi:type="dcterms:W3CDTF">2018-06-22T11:28:57Z</dcterms:created>
  <dcterms:modified xsi:type="dcterms:W3CDTF">2020-06-17T15:44:54Z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0x0101006991CFA12834524FAFF6FDC2DFD6007F</vt:lpwstr>
  </property>
</Properties>
</file>