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4"/>
  </p:sldMasterIdLst>
  <p:notesMasterIdLst>
    <p:notesMasterId r:id="rId16"/>
  </p:notesMasterIdLst>
  <p:sldIdLst>
    <p:sldId id="275" r:id="rId5"/>
    <p:sldId id="281" r:id="rId6"/>
    <p:sldId id="282" r:id="rId7"/>
    <p:sldId id="283" r:id="rId8"/>
    <p:sldId id="276" r:id="rId9"/>
    <p:sldId id="278" r:id="rId10"/>
    <p:sldId id="277" r:id="rId11"/>
    <p:sldId id="280" r:id="rId12"/>
    <p:sldId id="284" r:id="rId13"/>
    <p:sldId id="285" r:id="rId14"/>
    <p:sldId id="286" r:id="rId15"/>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0101"/>
    <a:srgbClr val="9F6161"/>
    <a:srgbClr val="B74949"/>
    <a:srgbClr val="CD2D21"/>
    <a:srgbClr val="FF99FF"/>
    <a:srgbClr val="C29AEA"/>
    <a:srgbClr val="FFFF99"/>
    <a:srgbClr val="008000"/>
    <a:srgbClr val="EFE8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F95F69-FB76-C087-8E9D-1C99BD648112}" v="2215" dt="2020-09-22T15:05:08.317"/>
    <p1510:client id="{2CA94CED-4EDB-914F-7760-8636397AA194}" v="4" dt="2020-09-23T07:37:59.246"/>
    <p1510:client id="{D3A0A1E4-CDF8-0D98-1ADE-7894FA94ABE0}" v="273" dt="2020-09-22T20:02:53.5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36" autoAdjust="0"/>
    <p:restoredTop sz="95256" autoAdjust="0"/>
  </p:normalViewPr>
  <p:slideViewPr>
    <p:cSldViewPr snapToGrid="0">
      <p:cViewPr varScale="1">
        <p:scale>
          <a:sx n="71" d="100"/>
          <a:sy n="71" d="100"/>
        </p:scale>
        <p:origin x="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 Clarke Staff 8924020" userId="S::aclarke@nottinghamfreeschool.co.uk::0415c7cc-9e23-4cb5-a6ae-8bfb6c1dc8ed" providerId="AD" clId="Web-{D3A0A1E4-CDF8-0D98-1ADE-7894FA94ABE0}"/>
    <pc:docChg chg="modSld">
      <pc:chgData name="A Clarke Staff 8924020" userId="S::aclarke@nottinghamfreeschool.co.uk::0415c7cc-9e23-4cb5-a6ae-8bfb6c1dc8ed" providerId="AD" clId="Web-{D3A0A1E4-CDF8-0D98-1ADE-7894FA94ABE0}" dt="2020-09-22T20:02:53.520" v="257" actId="1076"/>
      <pc:docMkLst>
        <pc:docMk/>
      </pc:docMkLst>
      <pc:sldChg chg="modSp">
        <pc:chgData name="A Clarke Staff 8924020" userId="S::aclarke@nottinghamfreeschool.co.uk::0415c7cc-9e23-4cb5-a6ae-8bfb6c1dc8ed" providerId="AD" clId="Web-{D3A0A1E4-CDF8-0D98-1ADE-7894FA94ABE0}" dt="2020-09-22T19:35:38.021" v="18" actId="1076"/>
        <pc:sldMkLst>
          <pc:docMk/>
          <pc:sldMk cId="723139317" sldId="285"/>
        </pc:sldMkLst>
        <pc:spChg chg="mod">
          <ac:chgData name="A Clarke Staff 8924020" userId="S::aclarke@nottinghamfreeschool.co.uk::0415c7cc-9e23-4cb5-a6ae-8bfb6c1dc8ed" providerId="AD" clId="Web-{D3A0A1E4-CDF8-0D98-1ADE-7894FA94ABE0}" dt="2020-09-22T19:35:22.520" v="16" actId="1076"/>
          <ac:spMkLst>
            <pc:docMk/>
            <pc:sldMk cId="723139317" sldId="285"/>
            <ac:spMk id="2" creationId="{E3F98DA6-EE7C-49A8-A58E-0D930DA4EA66}"/>
          </ac:spMkLst>
        </pc:spChg>
        <pc:spChg chg="mod">
          <ac:chgData name="A Clarke Staff 8924020" userId="S::aclarke@nottinghamfreeschool.co.uk::0415c7cc-9e23-4cb5-a6ae-8bfb6c1dc8ed" providerId="AD" clId="Web-{D3A0A1E4-CDF8-0D98-1ADE-7894FA94ABE0}" dt="2020-09-22T19:34:25.035" v="4" actId="20577"/>
          <ac:spMkLst>
            <pc:docMk/>
            <pc:sldMk cId="723139317" sldId="285"/>
            <ac:spMk id="12" creationId="{33D0FE0B-E0EE-4C19-B0FF-4FCC91F569F6}"/>
          </ac:spMkLst>
        </pc:spChg>
        <pc:spChg chg="mod">
          <ac:chgData name="A Clarke Staff 8924020" userId="S::aclarke@nottinghamfreeschool.co.uk::0415c7cc-9e23-4cb5-a6ae-8bfb6c1dc8ed" providerId="AD" clId="Web-{D3A0A1E4-CDF8-0D98-1ADE-7894FA94ABE0}" dt="2020-09-22T19:34:42.566" v="7" actId="14100"/>
          <ac:spMkLst>
            <pc:docMk/>
            <pc:sldMk cId="723139317" sldId="285"/>
            <ac:spMk id="13" creationId="{0399BC1A-09BD-4A2B-87C6-7868BCF524B5}"/>
          </ac:spMkLst>
        </pc:spChg>
        <pc:spChg chg="mod">
          <ac:chgData name="A Clarke Staff 8924020" userId="S::aclarke@nottinghamfreeschool.co.uk::0415c7cc-9e23-4cb5-a6ae-8bfb6c1dc8ed" providerId="AD" clId="Web-{D3A0A1E4-CDF8-0D98-1ADE-7894FA94ABE0}" dt="2020-09-22T19:35:03.489" v="13" actId="20577"/>
          <ac:spMkLst>
            <pc:docMk/>
            <pc:sldMk cId="723139317" sldId="285"/>
            <ac:spMk id="15" creationId="{26AAD051-5D78-4E92-872A-85BA76A1A251}"/>
          </ac:spMkLst>
        </pc:spChg>
        <pc:spChg chg="mod">
          <ac:chgData name="A Clarke Staff 8924020" userId="S::aclarke@nottinghamfreeschool.co.uk::0415c7cc-9e23-4cb5-a6ae-8bfb6c1dc8ed" providerId="AD" clId="Web-{D3A0A1E4-CDF8-0D98-1ADE-7894FA94ABE0}" dt="2020-09-22T19:35:38.021" v="18" actId="1076"/>
          <ac:spMkLst>
            <pc:docMk/>
            <pc:sldMk cId="723139317" sldId="285"/>
            <ac:spMk id="23" creationId="{FBEACA44-8F40-43DA-9C17-09FE3E13976D}"/>
          </ac:spMkLst>
        </pc:spChg>
        <pc:spChg chg="mod">
          <ac:chgData name="A Clarke Staff 8924020" userId="S::aclarke@nottinghamfreeschool.co.uk::0415c7cc-9e23-4cb5-a6ae-8bfb6c1dc8ed" providerId="AD" clId="Web-{D3A0A1E4-CDF8-0D98-1ADE-7894FA94ABE0}" dt="2020-09-22T19:35:30.833" v="17"/>
          <ac:spMkLst>
            <pc:docMk/>
            <pc:sldMk cId="723139317" sldId="285"/>
            <ac:spMk id="24" creationId="{E532E049-DC75-4306-B3B9-7CFD3B75EB51}"/>
          </ac:spMkLst>
        </pc:spChg>
      </pc:sldChg>
      <pc:sldChg chg="addSp delSp modSp">
        <pc:chgData name="A Clarke Staff 8924020" userId="S::aclarke@nottinghamfreeschool.co.uk::0415c7cc-9e23-4cb5-a6ae-8bfb6c1dc8ed" providerId="AD" clId="Web-{D3A0A1E4-CDF8-0D98-1ADE-7894FA94ABE0}" dt="2020-09-22T20:02:53.520" v="257" actId="1076"/>
        <pc:sldMkLst>
          <pc:docMk/>
          <pc:sldMk cId="2169309125" sldId="286"/>
        </pc:sldMkLst>
        <pc:spChg chg="mod">
          <ac:chgData name="A Clarke Staff 8924020" userId="S::aclarke@nottinghamfreeschool.co.uk::0415c7cc-9e23-4cb5-a6ae-8bfb6c1dc8ed" providerId="AD" clId="Web-{D3A0A1E4-CDF8-0D98-1ADE-7894FA94ABE0}" dt="2020-09-22T19:53:55.007" v="153" actId="1076"/>
          <ac:spMkLst>
            <pc:docMk/>
            <pc:sldMk cId="2169309125" sldId="286"/>
            <ac:spMk id="2" creationId="{BB642A4C-0D1F-4357-890C-04EACEEB2D72}"/>
          </ac:spMkLst>
        </pc:spChg>
        <pc:spChg chg="mod">
          <ac:chgData name="A Clarke Staff 8924020" userId="S::aclarke@nottinghamfreeschool.co.uk::0415c7cc-9e23-4cb5-a6ae-8bfb6c1dc8ed" providerId="AD" clId="Web-{D3A0A1E4-CDF8-0D98-1ADE-7894FA94ABE0}" dt="2020-09-22T19:42:48.625" v="43" actId="20577"/>
          <ac:spMkLst>
            <pc:docMk/>
            <pc:sldMk cId="2169309125" sldId="286"/>
            <ac:spMk id="7" creationId="{14237CCE-D7D7-42C8-95F5-7AF6ADB77664}"/>
          </ac:spMkLst>
        </pc:spChg>
        <pc:spChg chg="add mod ord">
          <ac:chgData name="A Clarke Staff 8924020" userId="S::aclarke@nottinghamfreeschool.co.uk::0415c7cc-9e23-4cb5-a6ae-8bfb6c1dc8ed" providerId="AD" clId="Web-{D3A0A1E4-CDF8-0D98-1ADE-7894FA94ABE0}" dt="2020-09-22T19:44:57.722" v="83"/>
          <ac:spMkLst>
            <pc:docMk/>
            <pc:sldMk cId="2169309125" sldId="286"/>
            <ac:spMk id="8" creationId="{1D6B3F44-933A-4034-B473-551E57E0F3E2}"/>
          </ac:spMkLst>
        </pc:spChg>
        <pc:spChg chg="add mod ord">
          <ac:chgData name="A Clarke Staff 8924020" userId="S::aclarke@nottinghamfreeschool.co.uk::0415c7cc-9e23-4cb5-a6ae-8bfb6c1dc8ed" providerId="AD" clId="Web-{D3A0A1E4-CDF8-0D98-1ADE-7894FA94ABE0}" dt="2020-09-22T19:53:49.991" v="152" actId="14100"/>
          <ac:spMkLst>
            <pc:docMk/>
            <pc:sldMk cId="2169309125" sldId="286"/>
            <ac:spMk id="11" creationId="{61E6AC91-0F49-4AE1-9639-1C5DCCC86806}"/>
          </ac:spMkLst>
        </pc:spChg>
        <pc:spChg chg="add del">
          <ac:chgData name="A Clarke Staff 8924020" userId="S::aclarke@nottinghamfreeschool.co.uk::0415c7cc-9e23-4cb5-a6ae-8bfb6c1dc8ed" providerId="AD" clId="Web-{D3A0A1E4-CDF8-0D98-1ADE-7894FA94ABE0}" dt="2020-09-22T19:45:27.036" v="89"/>
          <ac:spMkLst>
            <pc:docMk/>
            <pc:sldMk cId="2169309125" sldId="286"/>
            <ac:spMk id="14" creationId="{61E5A092-7061-4823-A799-6E9E04A5020E}"/>
          </ac:spMkLst>
        </pc:spChg>
        <pc:spChg chg="add mod">
          <ac:chgData name="A Clarke Staff 8924020" userId="S::aclarke@nottinghamfreeschool.co.uk::0415c7cc-9e23-4cb5-a6ae-8bfb6c1dc8ed" providerId="AD" clId="Web-{D3A0A1E4-CDF8-0D98-1ADE-7894FA94ABE0}" dt="2020-09-22T19:56:08.651" v="181" actId="14100"/>
          <ac:spMkLst>
            <pc:docMk/>
            <pc:sldMk cId="2169309125" sldId="286"/>
            <ac:spMk id="15" creationId="{CF78978D-8A1A-4289-931D-9FBD9BC0E039}"/>
          </ac:spMkLst>
        </pc:spChg>
        <pc:spChg chg="add mod">
          <ac:chgData name="A Clarke Staff 8924020" userId="S::aclarke@nottinghamfreeschool.co.uk::0415c7cc-9e23-4cb5-a6ae-8bfb6c1dc8ed" providerId="AD" clId="Web-{D3A0A1E4-CDF8-0D98-1ADE-7894FA94ABE0}" dt="2020-09-22T20:02:53.520" v="257" actId="1076"/>
          <ac:spMkLst>
            <pc:docMk/>
            <pc:sldMk cId="2169309125" sldId="286"/>
            <ac:spMk id="16" creationId="{C6669F77-D913-4650-B768-1078E89DA3DF}"/>
          </ac:spMkLst>
        </pc:spChg>
        <pc:spChg chg="add mod">
          <ac:chgData name="A Clarke Staff 8924020" userId="S::aclarke@nottinghamfreeschool.co.uk::0415c7cc-9e23-4cb5-a6ae-8bfb6c1dc8ed" providerId="AD" clId="Web-{D3A0A1E4-CDF8-0D98-1ADE-7894FA94ABE0}" dt="2020-09-22T19:55:49.431" v="180" actId="14100"/>
          <ac:spMkLst>
            <pc:docMk/>
            <pc:sldMk cId="2169309125" sldId="286"/>
            <ac:spMk id="21" creationId="{B9D22014-0943-41F6-8B4C-7657E6351927}"/>
          </ac:spMkLst>
        </pc:spChg>
        <pc:graphicFrameChg chg="add mod modGraphic">
          <ac:chgData name="A Clarke Staff 8924020" userId="S::aclarke@nottinghamfreeschool.co.uk::0415c7cc-9e23-4cb5-a6ae-8bfb6c1dc8ed" providerId="AD" clId="Web-{D3A0A1E4-CDF8-0D98-1ADE-7894FA94ABE0}" dt="2020-09-22T19:58:07.919" v="184" actId="1076"/>
          <ac:graphicFrameMkLst>
            <pc:docMk/>
            <pc:sldMk cId="2169309125" sldId="286"/>
            <ac:graphicFrameMk id="18" creationId="{006C9B5D-7849-4A67-94B1-894A20687F3E}"/>
          </ac:graphicFrameMkLst>
        </pc:graphicFrameChg>
        <pc:graphicFrameChg chg="add mod modGraphic">
          <ac:chgData name="A Clarke Staff 8924020" userId="S::aclarke@nottinghamfreeschool.co.uk::0415c7cc-9e23-4cb5-a6ae-8bfb6c1dc8ed" providerId="AD" clId="Web-{D3A0A1E4-CDF8-0D98-1ADE-7894FA94ABE0}" dt="2020-09-22T19:53:44.975" v="151" actId="1076"/>
          <ac:graphicFrameMkLst>
            <pc:docMk/>
            <pc:sldMk cId="2169309125" sldId="286"/>
            <ac:graphicFrameMk id="20" creationId="{EF247A56-9D7E-471C-BEF7-91B24A579BCE}"/>
          </ac:graphicFrameMkLst>
        </pc:graphicFrameChg>
        <pc:graphicFrameChg chg="add mod modGraphic">
          <ac:chgData name="A Clarke Staff 8924020" userId="S::aclarke@nottinghamfreeschool.co.uk::0415c7cc-9e23-4cb5-a6ae-8bfb6c1dc8ed" providerId="AD" clId="Web-{D3A0A1E4-CDF8-0D98-1ADE-7894FA94ABE0}" dt="2020-09-22T19:59:00.483" v="255"/>
          <ac:graphicFrameMkLst>
            <pc:docMk/>
            <pc:sldMk cId="2169309125" sldId="286"/>
            <ac:graphicFrameMk id="24" creationId="{6A7EBE67-FDAB-48E3-895A-632C81AED5A7}"/>
          </ac:graphicFrameMkLst>
        </pc:graphicFrameChg>
        <pc:cxnChg chg="add mod">
          <ac:chgData name="A Clarke Staff 8924020" userId="S::aclarke@nottinghamfreeschool.co.uk::0415c7cc-9e23-4cb5-a6ae-8bfb6c1dc8ed" providerId="AD" clId="Web-{D3A0A1E4-CDF8-0D98-1ADE-7894FA94ABE0}" dt="2020-09-22T19:44:14.159" v="77"/>
          <ac:cxnSpMkLst>
            <pc:docMk/>
            <pc:sldMk cId="2169309125" sldId="286"/>
            <ac:cxnSpMk id="12" creationId="{DB1BB04F-1124-4B22-B7F3-F938E6176421}"/>
          </ac:cxnSpMkLst>
        </pc:cxnChg>
        <pc:cxnChg chg="add mod">
          <ac:chgData name="A Clarke Staff 8924020" userId="S::aclarke@nottinghamfreeschool.co.uk::0415c7cc-9e23-4cb5-a6ae-8bfb6c1dc8ed" providerId="AD" clId="Web-{D3A0A1E4-CDF8-0D98-1ADE-7894FA94ABE0}" dt="2020-09-22T19:44:37.034" v="81"/>
          <ac:cxnSpMkLst>
            <pc:docMk/>
            <pc:sldMk cId="2169309125" sldId="286"/>
            <ac:cxnSpMk id="13" creationId="{062D3E7C-CB56-40CA-B224-B8FED8DE538E}"/>
          </ac:cxnSpMkLst>
        </pc:cxnChg>
        <pc:cxnChg chg="add mod">
          <ac:chgData name="A Clarke Staff 8924020" userId="S::aclarke@nottinghamfreeschool.co.uk::0415c7cc-9e23-4cb5-a6ae-8bfb6c1dc8ed" providerId="AD" clId="Web-{D3A0A1E4-CDF8-0D98-1ADE-7894FA94ABE0}" dt="2020-09-22T19:55:28.665" v="177" actId="14100"/>
          <ac:cxnSpMkLst>
            <pc:docMk/>
            <pc:sldMk cId="2169309125" sldId="286"/>
            <ac:cxnSpMk id="22" creationId="{E4410043-0898-4ED3-B275-016FF065C84A}"/>
          </ac:cxnSpMkLst>
        </pc:cxnChg>
      </pc:sldChg>
    </pc:docChg>
  </pc:docChgLst>
  <pc:docChgLst>
    <pc:chgData name="A Clarke Staff 8924020" userId="S::aclarke@nottinghamfreeschool.co.uk::0415c7cc-9e23-4cb5-a6ae-8bfb6c1dc8ed" providerId="AD" clId="Web-{2CA94CED-4EDB-914F-7760-8636397AA194}"/>
    <pc:docChg chg="modSld">
      <pc:chgData name="A Clarke Staff 8924020" userId="S::aclarke@nottinghamfreeschool.co.uk::0415c7cc-9e23-4cb5-a6ae-8bfb6c1dc8ed" providerId="AD" clId="Web-{2CA94CED-4EDB-914F-7760-8636397AA194}" dt="2020-09-23T07:37:59.246" v="3" actId="20577"/>
      <pc:docMkLst>
        <pc:docMk/>
      </pc:docMkLst>
      <pc:sldChg chg="modSp">
        <pc:chgData name="A Clarke Staff 8924020" userId="S::aclarke@nottinghamfreeschool.co.uk::0415c7cc-9e23-4cb5-a6ae-8bfb6c1dc8ed" providerId="AD" clId="Web-{2CA94CED-4EDB-914F-7760-8636397AA194}" dt="2020-09-23T07:37:59.246" v="2" actId="20577"/>
        <pc:sldMkLst>
          <pc:docMk/>
          <pc:sldMk cId="631679052" sldId="284"/>
        </pc:sldMkLst>
        <pc:spChg chg="mod">
          <ac:chgData name="A Clarke Staff 8924020" userId="S::aclarke@nottinghamfreeschool.co.uk::0415c7cc-9e23-4cb5-a6ae-8bfb6c1dc8ed" providerId="AD" clId="Web-{2CA94CED-4EDB-914F-7760-8636397AA194}" dt="2020-09-23T07:37:59.246" v="2" actId="20577"/>
          <ac:spMkLst>
            <pc:docMk/>
            <pc:sldMk cId="631679052" sldId="284"/>
            <ac:spMk id="20" creationId="{1AB6C8F3-2F74-444E-A577-0B43100B67D9}"/>
          </ac:spMkLst>
        </pc:spChg>
      </pc:sldChg>
    </pc:docChg>
  </pc:docChgLst>
  <pc:docChgLst>
    <pc:chgData name="A Clarke Staff 8924020" userId="S::aclarke@nottinghamfreeschool.co.uk::0415c7cc-9e23-4cb5-a6ae-8bfb6c1dc8ed" providerId="AD" clId="Web-{1CF95F69-FB76-C087-8E9D-1C99BD648112}"/>
    <pc:docChg chg="addSld delSld modSld sldOrd addMainMaster delMainMaster">
      <pc:chgData name="A Clarke Staff 8924020" userId="S::aclarke@nottinghamfreeschool.co.uk::0415c7cc-9e23-4cb5-a6ae-8bfb6c1dc8ed" providerId="AD" clId="Web-{1CF95F69-FB76-C087-8E9D-1C99BD648112}" dt="2020-09-22T15:05:08.317" v="2209" actId="1076"/>
      <pc:docMkLst>
        <pc:docMk/>
      </pc:docMkLst>
      <pc:sldChg chg="addSp delSp modSp mod modClrScheme chgLayout">
        <pc:chgData name="A Clarke Staff 8924020" userId="S::aclarke@nottinghamfreeschool.co.uk::0415c7cc-9e23-4cb5-a6ae-8bfb6c1dc8ed" providerId="AD" clId="Web-{1CF95F69-FB76-C087-8E9D-1C99BD648112}" dt="2020-09-22T12:59:55.069" v="1260"/>
        <pc:sldMkLst>
          <pc:docMk/>
          <pc:sldMk cId="1558505257" sldId="275"/>
        </pc:sldMkLst>
        <pc:spChg chg="del">
          <ac:chgData name="A Clarke Staff 8924020" userId="S::aclarke@nottinghamfreeschool.co.uk::0415c7cc-9e23-4cb5-a6ae-8bfb6c1dc8ed" providerId="AD" clId="Web-{1CF95F69-FB76-C087-8E9D-1C99BD648112}" dt="2020-09-22T12:03:00.434" v="347"/>
          <ac:spMkLst>
            <pc:docMk/>
            <pc:sldMk cId="1558505257" sldId="275"/>
            <ac:spMk id="2" creationId="{41C8865F-83E0-4D9B-91B4-B271597FFDAA}"/>
          </ac:spMkLst>
        </pc:spChg>
        <pc:spChg chg="mod">
          <ac:chgData name="A Clarke Staff 8924020" userId="S::aclarke@nottinghamfreeschool.co.uk::0415c7cc-9e23-4cb5-a6ae-8bfb6c1dc8ed" providerId="AD" clId="Web-{1CF95F69-FB76-C087-8E9D-1C99BD648112}" dt="2020-09-22T12:07:21.659" v="449" actId="14100"/>
          <ac:spMkLst>
            <pc:docMk/>
            <pc:sldMk cId="1558505257" sldId="275"/>
            <ac:spMk id="5" creationId="{8930CA63-A581-48DD-83BF-F3E417FE9C02}"/>
          </ac:spMkLst>
        </pc:spChg>
        <pc:spChg chg="del">
          <ac:chgData name="A Clarke Staff 8924020" userId="S::aclarke@nottinghamfreeschool.co.uk::0415c7cc-9e23-4cb5-a6ae-8bfb6c1dc8ed" providerId="AD" clId="Web-{1CF95F69-FB76-C087-8E9D-1C99BD648112}" dt="2020-09-22T12:06:59.330" v="410"/>
          <ac:spMkLst>
            <pc:docMk/>
            <pc:sldMk cId="1558505257" sldId="275"/>
            <ac:spMk id="8" creationId="{B5F928A3-EEC6-432F-AA3C-67D31C4B5D73}"/>
          </ac:spMkLst>
        </pc:spChg>
        <pc:spChg chg="del">
          <ac:chgData name="A Clarke Staff 8924020" userId="S::aclarke@nottinghamfreeschool.co.uk::0415c7cc-9e23-4cb5-a6ae-8bfb6c1dc8ed" providerId="AD" clId="Web-{1CF95F69-FB76-C087-8E9D-1C99BD648112}" dt="2020-09-22T12:07:00.049" v="411"/>
          <ac:spMkLst>
            <pc:docMk/>
            <pc:sldMk cId="1558505257" sldId="275"/>
            <ac:spMk id="59" creationId="{2E9CFC53-67CD-4151-8E7C-437ED26702D7}"/>
          </ac:spMkLst>
        </pc:spChg>
        <pc:graphicFrameChg chg="add mod modGraphic">
          <ac:chgData name="A Clarke Staff 8924020" userId="S::aclarke@nottinghamfreeschool.co.uk::0415c7cc-9e23-4cb5-a6ae-8bfb6c1dc8ed" providerId="AD" clId="Web-{1CF95F69-FB76-C087-8E9D-1C99BD648112}" dt="2020-09-22T12:57:02.143" v="1205"/>
          <ac:graphicFrameMkLst>
            <pc:docMk/>
            <pc:sldMk cId="1558505257" sldId="275"/>
            <ac:graphicFrameMk id="7" creationId="{FB257D41-3173-4C76-9D7E-3BEA2DF18E2E}"/>
          </ac:graphicFrameMkLst>
        </pc:graphicFrameChg>
        <pc:graphicFrameChg chg="add del mod modGraphic">
          <ac:chgData name="A Clarke Staff 8924020" userId="S::aclarke@nottinghamfreeschool.co.uk::0415c7cc-9e23-4cb5-a6ae-8bfb6c1dc8ed" providerId="AD" clId="Web-{1CF95F69-FB76-C087-8E9D-1C99BD648112}" dt="2020-09-22T12:08:54.114" v="501"/>
          <ac:graphicFrameMkLst>
            <pc:docMk/>
            <pc:sldMk cId="1558505257" sldId="275"/>
            <ac:graphicFrameMk id="12" creationId="{FE023956-7568-4231-91CB-4713C7F54BDA}"/>
          </ac:graphicFrameMkLst>
        </pc:graphicFrameChg>
      </pc:sldChg>
      <pc:sldChg chg="addSp delSp modSp mod modClrScheme chgLayout">
        <pc:chgData name="A Clarke Staff 8924020" userId="S::aclarke@nottinghamfreeschool.co.uk::0415c7cc-9e23-4cb5-a6ae-8bfb6c1dc8ed" providerId="AD" clId="Web-{1CF95F69-FB76-C087-8E9D-1C99BD648112}" dt="2020-09-22T12:59:55.069" v="1260"/>
        <pc:sldMkLst>
          <pc:docMk/>
          <pc:sldMk cId="1661278868" sldId="276"/>
        </pc:sldMkLst>
        <pc:spChg chg="add del mod">
          <ac:chgData name="A Clarke Staff 8924020" userId="S::aclarke@nottinghamfreeschool.co.uk::0415c7cc-9e23-4cb5-a6ae-8bfb6c1dc8ed" providerId="AD" clId="Web-{1CF95F69-FB76-C087-8E9D-1C99BD648112}" dt="2020-09-22T12:02:56.637" v="346" actId="1076"/>
          <ac:spMkLst>
            <pc:docMk/>
            <pc:sldMk cId="1661278868" sldId="276"/>
            <ac:spMk id="5" creationId="{8930CA63-A581-48DD-83BF-F3E417FE9C02}"/>
          </ac:spMkLst>
        </pc:spChg>
        <pc:spChg chg="del mod">
          <ac:chgData name="A Clarke Staff 8924020" userId="S::aclarke@nottinghamfreeschool.co.uk::0415c7cc-9e23-4cb5-a6ae-8bfb6c1dc8ed" providerId="AD" clId="Web-{1CF95F69-FB76-C087-8E9D-1C99BD648112}" dt="2020-09-22T11:56:11.674" v="198"/>
          <ac:spMkLst>
            <pc:docMk/>
            <pc:sldMk cId="1661278868" sldId="276"/>
            <ac:spMk id="7" creationId="{B62130DB-055F-43DD-B05E-E0BD447E8EFD}"/>
          </ac:spMkLst>
        </pc:spChg>
        <pc:spChg chg="del">
          <ac:chgData name="A Clarke Staff 8924020" userId="S::aclarke@nottinghamfreeschool.co.uk::0415c7cc-9e23-4cb5-a6ae-8bfb6c1dc8ed" providerId="AD" clId="Web-{1CF95F69-FB76-C087-8E9D-1C99BD648112}" dt="2020-09-22T12:02:51.996" v="345"/>
          <ac:spMkLst>
            <pc:docMk/>
            <pc:sldMk cId="1661278868" sldId="276"/>
            <ac:spMk id="16" creationId="{41C8865F-83E0-4D9B-91B4-B271597FFDAA}"/>
          </ac:spMkLst>
        </pc:spChg>
        <pc:spChg chg="del">
          <ac:chgData name="A Clarke Staff 8924020" userId="S::aclarke@nottinghamfreeschool.co.uk::0415c7cc-9e23-4cb5-a6ae-8bfb6c1dc8ed" providerId="AD" clId="Web-{1CF95F69-FB76-C087-8E9D-1C99BD648112}" dt="2020-09-22T11:56:10.971" v="197"/>
          <ac:spMkLst>
            <pc:docMk/>
            <pc:sldMk cId="1661278868" sldId="276"/>
            <ac:spMk id="26" creationId="{3116A5C2-8AC8-4DC1-A81B-445A2133147F}"/>
          </ac:spMkLst>
        </pc:spChg>
        <pc:graphicFrameChg chg="add mod modGraphic">
          <ac:chgData name="A Clarke Staff 8924020" userId="S::aclarke@nottinghamfreeschool.co.uk::0415c7cc-9e23-4cb5-a6ae-8bfb6c1dc8ed" providerId="AD" clId="Web-{1CF95F69-FB76-C087-8E9D-1C99BD648112}" dt="2020-09-22T12:00:18.242" v="317"/>
          <ac:graphicFrameMkLst>
            <pc:docMk/>
            <pc:sldMk cId="1661278868" sldId="276"/>
            <ac:graphicFrameMk id="2" creationId="{E4F5DFA8-C09E-4708-BEEB-1395BBEEDF84}"/>
          </ac:graphicFrameMkLst>
        </pc:graphicFrameChg>
        <pc:picChg chg="del">
          <ac:chgData name="A Clarke Staff 8924020" userId="S::aclarke@nottinghamfreeschool.co.uk::0415c7cc-9e23-4cb5-a6ae-8bfb6c1dc8ed" providerId="AD" clId="Web-{1CF95F69-FB76-C087-8E9D-1C99BD648112}" dt="2020-09-22T11:44:24.766" v="2"/>
          <ac:picMkLst>
            <pc:docMk/>
            <pc:sldMk cId="1661278868" sldId="276"/>
            <ac:picMk id="15" creationId="{1135FD74-1737-4A0A-89EF-988A644D8895}"/>
          </ac:picMkLst>
        </pc:picChg>
        <pc:picChg chg="del">
          <ac:chgData name="A Clarke Staff 8924020" userId="S::aclarke@nottinghamfreeschool.co.uk::0415c7cc-9e23-4cb5-a6ae-8bfb6c1dc8ed" providerId="AD" clId="Web-{1CF95F69-FB76-C087-8E9D-1C99BD648112}" dt="2020-09-22T11:44:25.500" v="3"/>
          <ac:picMkLst>
            <pc:docMk/>
            <pc:sldMk cId="1661278868" sldId="276"/>
            <ac:picMk id="18" creationId="{77C4FD86-D9AB-449D-BA5A-6BA8FE2DAACB}"/>
          </ac:picMkLst>
        </pc:picChg>
        <pc:picChg chg="del">
          <ac:chgData name="A Clarke Staff 8924020" userId="S::aclarke@nottinghamfreeschool.co.uk::0415c7cc-9e23-4cb5-a6ae-8bfb6c1dc8ed" providerId="AD" clId="Web-{1CF95F69-FB76-C087-8E9D-1C99BD648112}" dt="2020-09-22T11:44:24.250" v="1"/>
          <ac:picMkLst>
            <pc:docMk/>
            <pc:sldMk cId="1661278868" sldId="276"/>
            <ac:picMk id="21" creationId="{BB85AE65-130D-4B45-98D7-3BA6F1CD874C}"/>
          </ac:picMkLst>
        </pc:picChg>
        <pc:picChg chg="del">
          <ac:chgData name="A Clarke Staff 8924020" userId="S::aclarke@nottinghamfreeschool.co.uk::0415c7cc-9e23-4cb5-a6ae-8bfb6c1dc8ed" providerId="AD" clId="Web-{1CF95F69-FB76-C087-8E9D-1C99BD648112}" dt="2020-09-22T11:44:23.656" v="0"/>
          <ac:picMkLst>
            <pc:docMk/>
            <pc:sldMk cId="1661278868" sldId="276"/>
            <ac:picMk id="24" creationId="{181390B5-AAD1-475D-A87F-ACD5CC25A3C6}"/>
          </ac:picMkLst>
        </pc:picChg>
      </pc:sldChg>
      <pc:sldChg chg="addSp delSp modSp mod modClrScheme chgLayout">
        <pc:chgData name="A Clarke Staff 8924020" userId="S::aclarke@nottinghamfreeschool.co.uk::0415c7cc-9e23-4cb5-a6ae-8bfb6c1dc8ed" providerId="AD" clId="Web-{1CF95F69-FB76-C087-8E9D-1C99BD648112}" dt="2020-09-22T12:59:55.069" v="1260"/>
        <pc:sldMkLst>
          <pc:docMk/>
          <pc:sldMk cId="3449165652" sldId="277"/>
        </pc:sldMkLst>
        <pc:spChg chg="mod">
          <ac:chgData name="A Clarke Staff 8924020" userId="S::aclarke@nottinghamfreeschool.co.uk::0415c7cc-9e23-4cb5-a6ae-8bfb6c1dc8ed" providerId="AD" clId="Web-{1CF95F69-FB76-C087-8E9D-1C99BD648112}" dt="2020-09-22T12:50:41.962" v="890" actId="14100"/>
          <ac:spMkLst>
            <pc:docMk/>
            <pc:sldMk cId="3449165652" sldId="277"/>
            <ac:spMk id="5" creationId="{8930CA63-A581-48DD-83BF-F3E417FE9C02}"/>
          </ac:spMkLst>
        </pc:spChg>
        <pc:spChg chg="del">
          <ac:chgData name="A Clarke Staff 8924020" userId="S::aclarke@nottinghamfreeschool.co.uk::0415c7cc-9e23-4cb5-a6ae-8bfb6c1dc8ed" providerId="AD" clId="Web-{1CF95F69-FB76-C087-8E9D-1C99BD648112}" dt="2020-09-22T12:50:03.414" v="853"/>
          <ac:spMkLst>
            <pc:docMk/>
            <pc:sldMk cId="3449165652" sldId="277"/>
            <ac:spMk id="11" creationId="{41C8865F-83E0-4D9B-91B4-B271597FFDAA}"/>
          </ac:spMkLst>
        </pc:spChg>
        <pc:graphicFrameChg chg="add del">
          <ac:chgData name="A Clarke Staff 8924020" userId="S::aclarke@nottinghamfreeschool.co.uk::0415c7cc-9e23-4cb5-a6ae-8bfb6c1dc8ed" providerId="AD" clId="Web-{1CF95F69-FB76-C087-8E9D-1C99BD648112}" dt="2020-09-22T12:50:57.087" v="892"/>
          <ac:graphicFrameMkLst>
            <pc:docMk/>
            <pc:sldMk cId="3449165652" sldId="277"/>
            <ac:graphicFrameMk id="2" creationId="{79A9C4E0-BE6E-444E-AC82-7E8D0A63A27B}"/>
          </ac:graphicFrameMkLst>
        </pc:graphicFrameChg>
        <pc:graphicFrameChg chg="add mod modGraphic">
          <ac:chgData name="A Clarke Staff 8924020" userId="S::aclarke@nottinghamfreeschool.co.uk::0415c7cc-9e23-4cb5-a6ae-8bfb6c1dc8ed" providerId="AD" clId="Web-{1CF95F69-FB76-C087-8E9D-1C99BD648112}" dt="2020-09-22T12:56:35.423" v="1191"/>
          <ac:graphicFrameMkLst>
            <pc:docMk/>
            <pc:sldMk cId="3449165652" sldId="277"/>
            <ac:graphicFrameMk id="7" creationId="{D38BA1B0-5CAD-4847-9F8B-0D70266885A0}"/>
          </ac:graphicFrameMkLst>
        </pc:graphicFrameChg>
      </pc:sldChg>
      <pc:sldChg chg="addSp delSp modSp mod ord modClrScheme chgLayout">
        <pc:chgData name="A Clarke Staff 8924020" userId="S::aclarke@nottinghamfreeschool.co.uk::0415c7cc-9e23-4cb5-a6ae-8bfb6c1dc8ed" providerId="AD" clId="Web-{1CF95F69-FB76-C087-8E9D-1C99BD648112}" dt="2020-09-22T12:59:55.069" v="1260"/>
        <pc:sldMkLst>
          <pc:docMk/>
          <pc:sldMk cId="944933144" sldId="278"/>
        </pc:sldMkLst>
        <pc:spChg chg="mod">
          <ac:chgData name="A Clarke Staff 8924020" userId="S::aclarke@nottinghamfreeschool.co.uk::0415c7cc-9e23-4cb5-a6ae-8bfb6c1dc8ed" providerId="AD" clId="Web-{1CF95F69-FB76-C087-8E9D-1C99BD648112}" dt="2020-09-22T12:58:59.692" v="1254" actId="20577"/>
          <ac:spMkLst>
            <pc:docMk/>
            <pc:sldMk cId="944933144" sldId="278"/>
            <ac:spMk id="5" creationId="{8930CA63-A581-48DD-83BF-F3E417FE9C02}"/>
          </ac:spMkLst>
        </pc:spChg>
        <pc:spChg chg="del mod">
          <ac:chgData name="A Clarke Staff 8924020" userId="S::aclarke@nottinghamfreeschool.co.uk::0415c7cc-9e23-4cb5-a6ae-8bfb6c1dc8ed" providerId="AD" clId="Web-{1CF95F69-FB76-C087-8E9D-1C99BD648112}" dt="2020-09-22T12:02:02.073" v="334"/>
          <ac:spMkLst>
            <pc:docMk/>
            <pc:sldMk cId="944933144" sldId="278"/>
            <ac:spMk id="7" creationId="{0A62C5DB-2F8D-4628-9ED5-A365C35580CC}"/>
          </ac:spMkLst>
        </pc:spChg>
        <pc:spChg chg="del">
          <ac:chgData name="A Clarke Staff 8924020" userId="S::aclarke@nottinghamfreeschool.co.uk::0415c7cc-9e23-4cb5-a6ae-8bfb6c1dc8ed" providerId="AD" clId="Web-{1CF95F69-FB76-C087-8E9D-1C99BD648112}" dt="2020-09-22T12:01:58.620" v="330"/>
          <ac:spMkLst>
            <pc:docMk/>
            <pc:sldMk cId="944933144" sldId="278"/>
            <ac:spMk id="11" creationId="{41E31686-AFBA-4B98-8EE2-A1727940737A}"/>
          </ac:spMkLst>
        </pc:spChg>
        <pc:spChg chg="del">
          <ac:chgData name="A Clarke Staff 8924020" userId="S::aclarke@nottinghamfreeschool.co.uk::0415c7cc-9e23-4cb5-a6ae-8bfb6c1dc8ed" providerId="AD" clId="Web-{1CF95F69-FB76-C087-8E9D-1C99BD648112}" dt="2020-09-22T12:01:55.792" v="328"/>
          <ac:spMkLst>
            <pc:docMk/>
            <pc:sldMk cId="944933144" sldId="278"/>
            <ac:spMk id="12" creationId="{C5932E1D-416A-4103-AA97-00F6AD282F63}"/>
          </ac:spMkLst>
        </pc:spChg>
        <pc:spChg chg="del">
          <ac:chgData name="A Clarke Staff 8924020" userId="S::aclarke@nottinghamfreeschool.co.uk::0415c7cc-9e23-4cb5-a6ae-8bfb6c1dc8ed" providerId="AD" clId="Web-{1CF95F69-FB76-C087-8E9D-1C99BD648112}" dt="2020-09-22T12:01:56.401" v="329"/>
          <ac:spMkLst>
            <pc:docMk/>
            <pc:sldMk cId="944933144" sldId="278"/>
            <ac:spMk id="13" creationId="{B5ED43C6-19D8-425D-9036-A101EF9B83F3}"/>
          </ac:spMkLst>
        </pc:spChg>
        <pc:spChg chg="add del mod">
          <ac:chgData name="A Clarke Staff 8924020" userId="S::aclarke@nottinghamfreeschool.co.uk::0415c7cc-9e23-4cb5-a6ae-8bfb6c1dc8ed" providerId="AD" clId="Web-{1CF95F69-FB76-C087-8E9D-1C99BD648112}" dt="2020-09-22T12:02:45.074" v="343"/>
          <ac:spMkLst>
            <pc:docMk/>
            <pc:sldMk cId="944933144" sldId="278"/>
            <ac:spMk id="14" creationId="{41C8865F-83E0-4D9B-91B4-B271597FFDAA}"/>
          </ac:spMkLst>
        </pc:spChg>
        <pc:graphicFrameChg chg="add mod modGraphic">
          <ac:chgData name="A Clarke Staff 8924020" userId="S::aclarke@nottinghamfreeschool.co.uk::0415c7cc-9e23-4cb5-a6ae-8bfb6c1dc8ed" providerId="AD" clId="Web-{1CF95F69-FB76-C087-8E9D-1C99BD648112}" dt="2020-09-22T12:05:55.594" v="398"/>
          <ac:graphicFrameMkLst>
            <pc:docMk/>
            <pc:sldMk cId="944933144" sldId="278"/>
            <ac:graphicFrameMk id="2" creationId="{175624AB-D058-4DF7-88EB-D396330A5BFF}"/>
          </ac:graphicFrameMkLst>
        </pc:graphicFrameChg>
      </pc:sldChg>
      <pc:sldChg chg="del">
        <pc:chgData name="A Clarke Staff 8924020" userId="S::aclarke@nottinghamfreeschool.co.uk::0415c7cc-9e23-4cb5-a6ae-8bfb6c1dc8ed" providerId="AD" clId="Web-{1CF95F69-FB76-C087-8E9D-1C99BD648112}" dt="2020-09-22T12:59:09.005" v="1256"/>
        <pc:sldMkLst>
          <pc:docMk/>
          <pc:sldMk cId="578780842" sldId="279"/>
        </pc:sldMkLst>
      </pc:sldChg>
      <pc:sldChg chg="addSp delSp modSp add mod replId modClrScheme chgLayout">
        <pc:chgData name="A Clarke Staff 8924020" userId="S::aclarke@nottinghamfreeschool.co.uk::0415c7cc-9e23-4cb5-a6ae-8bfb6c1dc8ed" providerId="AD" clId="Web-{1CF95F69-FB76-C087-8E9D-1C99BD648112}" dt="2020-09-22T14:23:44.903" v="1261" actId="1076"/>
        <pc:sldMkLst>
          <pc:docMk/>
          <pc:sldMk cId="2824736026" sldId="280"/>
        </pc:sldMkLst>
        <pc:spChg chg="mod">
          <ac:chgData name="A Clarke Staff 8924020" userId="S::aclarke@nottinghamfreeschool.co.uk::0415c7cc-9e23-4cb5-a6ae-8bfb6c1dc8ed" providerId="AD" clId="Web-{1CF95F69-FB76-C087-8E9D-1C99BD648112}" dt="2020-09-22T14:23:44.903" v="1261" actId="1076"/>
          <ac:spMkLst>
            <pc:docMk/>
            <pc:sldMk cId="2824736026" sldId="280"/>
            <ac:spMk id="5" creationId="{8930CA63-A581-48DD-83BF-F3E417FE9C02}"/>
          </ac:spMkLst>
        </pc:spChg>
        <pc:spChg chg="del">
          <ac:chgData name="A Clarke Staff 8924020" userId="S::aclarke@nottinghamfreeschool.co.uk::0415c7cc-9e23-4cb5-a6ae-8bfb6c1dc8ed" providerId="AD" clId="Web-{1CF95F69-FB76-C087-8E9D-1C99BD648112}" dt="2020-09-22T12:59:28.662" v="1257"/>
          <ac:spMkLst>
            <pc:docMk/>
            <pc:sldMk cId="2824736026" sldId="280"/>
            <ac:spMk id="14" creationId="{41C8865F-83E0-4D9B-91B4-B271597FFDAA}"/>
          </ac:spMkLst>
        </pc:spChg>
        <pc:graphicFrameChg chg="add del mod">
          <ac:chgData name="A Clarke Staff 8924020" userId="S::aclarke@nottinghamfreeschool.co.uk::0415c7cc-9e23-4cb5-a6ae-8bfb6c1dc8ed" providerId="AD" clId="Web-{1CF95F69-FB76-C087-8E9D-1C99BD648112}" dt="2020-09-22T11:47:21.551" v="23"/>
          <ac:graphicFrameMkLst>
            <pc:docMk/>
            <pc:sldMk cId="2824736026" sldId="280"/>
            <ac:graphicFrameMk id="7" creationId="{88FF8A95-1CCE-4ACC-95C7-B154DC83CA75}"/>
          </ac:graphicFrameMkLst>
        </pc:graphicFrameChg>
        <pc:graphicFrameChg chg="add mod modGraphic">
          <ac:chgData name="A Clarke Staff 8924020" userId="S::aclarke@nottinghamfreeschool.co.uk::0415c7cc-9e23-4cb5-a6ae-8bfb6c1dc8ed" providerId="AD" clId="Web-{1CF95F69-FB76-C087-8E9D-1C99BD648112}" dt="2020-09-22T11:55:02.500" v="193"/>
          <ac:graphicFrameMkLst>
            <pc:docMk/>
            <pc:sldMk cId="2824736026" sldId="280"/>
            <ac:graphicFrameMk id="8" creationId="{36007548-CC13-41DB-922F-7645052819C7}"/>
          </ac:graphicFrameMkLst>
        </pc:graphicFrameChg>
        <pc:graphicFrameChg chg="add del mod">
          <ac:chgData name="A Clarke Staff 8924020" userId="S::aclarke@nottinghamfreeschool.co.uk::0415c7cc-9e23-4cb5-a6ae-8bfb6c1dc8ed" providerId="AD" clId="Web-{1CF95F69-FB76-C087-8E9D-1C99BD648112}" dt="2020-09-22T11:52:35.887" v="122"/>
          <ac:graphicFrameMkLst>
            <pc:docMk/>
            <pc:sldMk cId="2824736026" sldId="280"/>
            <ac:graphicFrameMk id="12" creationId="{B1763D86-28BB-46AC-AC28-FF4B270FD0B6}"/>
          </ac:graphicFrameMkLst>
        </pc:graphicFrameChg>
      </pc:sldChg>
      <pc:sldChg chg="delSp add del replId">
        <pc:chgData name="A Clarke Staff 8924020" userId="S::aclarke@nottinghamfreeschool.co.uk::0415c7cc-9e23-4cb5-a6ae-8bfb6c1dc8ed" providerId="AD" clId="Web-{1CF95F69-FB76-C087-8E9D-1C99BD648112}" dt="2020-09-22T12:06:57.799" v="409"/>
        <pc:sldMkLst>
          <pc:docMk/>
          <pc:sldMk cId="814752585" sldId="281"/>
        </pc:sldMkLst>
        <pc:spChg chg="del">
          <ac:chgData name="A Clarke Staff 8924020" userId="S::aclarke@nottinghamfreeschool.co.uk::0415c7cc-9e23-4cb5-a6ae-8bfb6c1dc8ed" providerId="AD" clId="Web-{1CF95F69-FB76-C087-8E9D-1C99BD648112}" dt="2020-09-22T12:06:54.268" v="408"/>
          <ac:spMkLst>
            <pc:docMk/>
            <pc:sldMk cId="814752585" sldId="281"/>
            <ac:spMk id="8" creationId="{B5F928A3-EEC6-432F-AA3C-67D31C4B5D73}"/>
          </ac:spMkLst>
        </pc:spChg>
        <pc:spChg chg="del">
          <ac:chgData name="A Clarke Staff 8924020" userId="S::aclarke@nottinghamfreeschool.co.uk::0415c7cc-9e23-4cb5-a6ae-8bfb6c1dc8ed" providerId="AD" clId="Web-{1CF95F69-FB76-C087-8E9D-1C99BD648112}" dt="2020-09-22T12:06:53.502" v="407"/>
          <ac:spMkLst>
            <pc:docMk/>
            <pc:sldMk cId="814752585" sldId="281"/>
            <ac:spMk id="59" creationId="{2E9CFC53-67CD-4151-8E7C-437ED26702D7}"/>
          </ac:spMkLst>
        </pc:spChg>
      </pc:sldChg>
      <pc:sldChg chg="modSp add mod replId modClrScheme chgLayout">
        <pc:chgData name="A Clarke Staff 8924020" userId="S::aclarke@nottinghamfreeschool.co.uk::0415c7cc-9e23-4cb5-a6ae-8bfb6c1dc8ed" providerId="AD" clId="Web-{1CF95F69-FB76-C087-8E9D-1C99BD648112}" dt="2020-09-22T12:59:55.069" v="1260"/>
        <pc:sldMkLst>
          <pc:docMk/>
          <pc:sldMk cId="1362083095" sldId="281"/>
        </pc:sldMkLst>
        <pc:graphicFrameChg chg="mod modGraphic">
          <ac:chgData name="A Clarke Staff 8924020" userId="S::aclarke@nottinghamfreeschool.co.uk::0415c7cc-9e23-4cb5-a6ae-8bfb6c1dc8ed" providerId="AD" clId="Web-{1CF95F69-FB76-C087-8E9D-1C99BD648112}" dt="2020-09-22T12:57:14.471" v="1210"/>
          <ac:graphicFrameMkLst>
            <pc:docMk/>
            <pc:sldMk cId="1362083095" sldId="281"/>
            <ac:graphicFrameMk id="7" creationId="{FB257D41-3173-4C76-9D7E-3BEA2DF18E2E}"/>
          </ac:graphicFrameMkLst>
        </pc:graphicFrameChg>
      </pc:sldChg>
      <pc:sldChg chg="add del replId">
        <pc:chgData name="A Clarke Staff 8924020" userId="S::aclarke@nottinghamfreeschool.co.uk::0415c7cc-9e23-4cb5-a6ae-8bfb6c1dc8ed" providerId="AD" clId="Web-{1CF95F69-FB76-C087-8E9D-1C99BD648112}" dt="2020-09-22T12:01:26.307" v="318"/>
        <pc:sldMkLst>
          <pc:docMk/>
          <pc:sldMk cId="2961647475" sldId="281"/>
        </pc:sldMkLst>
      </pc:sldChg>
      <pc:sldChg chg="modSp add mod replId modClrScheme chgLayout">
        <pc:chgData name="A Clarke Staff 8924020" userId="S::aclarke@nottinghamfreeschool.co.uk::0415c7cc-9e23-4cb5-a6ae-8bfb6c1dc8ed" providerId="AD" clId="Web-{1CF95F69-FB76-C087-8E9D-1C99BD648112}" dt="2020-09-22T12:59:55.069" v="1260"/>
        <pc:sldMkLst>
          <pc:docMk/>
          <pc:sldMk cId="3323605080" sldId="282"/>
        </pc:sldMkLst>
        <pc:graphicFrameChg chg="mod modGraphic">
          <ac:chgData name="A Clarke Staff 8924020" userId="S::aclarke@nottinghamfreeschool.co.uk::0415c7cc-9e23-4cb5-a6ae-8bfb6c1dc8ed" providerId="AD" clId="Web-{1CF95F69-FB76-C087-8E9D-1C99BD648112}" dt="2020-09-22T12:58:30.863" v="1245"/>
          <ac:graphicFrameMkLst>
            <pc:docMk/>
            <pc:sldMk cId="3323605080" sldId="282"/>
            <ac:graphicFrameMk id="7" creationId="{FB257D41-3173-4C76-9D7E-3BEA2DF18E2E}"/>
          </ac:graphicFrameMkLst>
        </pc:graphicFrameChg>
      </pc:sldChg>
      <pc:sldChg chg="modSp add mod replId modClrScheme chgLayout">
        <pc:chgData name="A Clarke Staff 8924020" userId="S::aclarke@nottinghamfreeschool.co.uk::0415c7cc-9e23-4cb5-a6ae-8bfb6c1dc8ed" providerId="AD" clId="Web-{1CF95F69-FB76-C087-8E9D-1C99BD648112}" dt="2020-09-22T12:59:55.069" v="1260"/>
        <pc:sldMkLst>
          <pc:docMk/>
          <pc:sldMk cId="1923796792" sldId="283"/>
        </pc:sldMkLst>
        <pc:graphicFrameChg chg="mod modGraphic">
          <ac:chgData name="A Clarke Staff 8924020" userId="S::aclarke@nottinghamfreeschool.co.uk::0415c7cc-9e23-4cb5-a6ae-8bfb6c1dc8ed" providerId="AD" clId="Web-{1CF95F69-FB76-C087-8E9D-1C99BD648112}" dt="2020-09-22T12:58:36.848" v="1246"/>
          <ac:graphicFrameMkLst>
            <pc:docMk/>
            <pc:sldMk cId="1923796792" sldId="283"/>
            <ac:graphicFrameMk id="7" creationId="{FB257D41-3173-4C76-9D7E-3BEA2DF18E2E}"/>
          </ac:graphicFrameMkLst>
        </pc:graphicFrameChg>
      </pc:sldChg>
      <pc:sldChg chg="addSp delSp modSp add replId">
        <pc:chgData name="A Clarke Staff 8924020" userId="S::aclarke@nottinghamfreeschool.co.uk::0415c7cc-9e23-4cb5-a6ae-8bfb6c1dc8ed" providerId="AD" clId="Web-{1CF95F69-FB76-C087-8E9D-1C99BD648112}" dt="2020-09-22T14:52:08.599" v="1894" actId="20577"/>
        <pc:sldMkLst>
          <pc:docMk/>
          <pc:sldMk cId="631679052" sldId="284"/>
        </pc:sldMkLst>
        <pc:spChg chg="add mod ord">
          <ac:chgData name="A Clarke Staff 8924020" userId="S::aclarke@nottinghamfreeschool.co.uk::0415c7cc-9e23-4cb5-a6ae-8bfb6c1dc8ed" providerId="AD" clId="Web-{1CF95F69-FB76-C087-8E9D-1C99BD648112}" dt="2020-09-22T14:51:46.301" v="1875"/>
          <ac:spMkLst>
            <pc:docMk/>
            <pc:sldMk cId="631679052" sldId="284"/>
            <ac:spMk id="2" creationId="{D34B8594-76D2-4A24-BA4E-5807C1D6A718}"/>
          </ac:spMkLst>
        </pc:spChg>
        <pc:spChg chg="mod">
          <ac:chgData name="A Clarke Staff 8924020" userId="S::aclarke@nottinghamfreeschool.co.uk::0415c7cc-9e23-4cb5-a6ae-8bfb6c1dc8ed" providerId="AD" clId="Web-{1CF95F69-FB76-C087-8E9D-1C99BD648112}" dt="2020-09-22T14:34:23.972" v="1380" actId="14100"/>
          <ac:spMkLst>
            <pc:docMk/>
            <pc:sldMk cId="631679052" sldId="284"/>
            <ac:spMk id="5" creationId="{8930CA63-A581-48DD-83BF-F3E417FE9C02}"/>
          </ac:spMkLst>
        </pc:spChg>
        <pc:spChg chg="add mod">
          <ac:chgData name="A Clarke Staff 8924020" userId="S::aclarke@nottinghamfreeschool.co.uk::0415c7cc-9e23-4cb5-a6ae-8bfb6c1dc8ed" providerId="AD" clId="Web-{1CF95F69-FB76-C087-8E9D-1C99BD648112}" dt="2020-09-22T14:46:40.501" v="1719" actId="20577"/>
          <ac:spMkLst>
            <pc:docMk/>
            <pc:sldMk cId="631679052" sldId="284"/>
            <ac:spMk id="7" creationId="{6A1E542C-30AD-4B34-95DD-B48F018CE6E1}"/>
          </ac:spMkLst>
        </pc:spChg>
        <pc:spChg chg="add mod">
          <ac:chgData name="A Clarke Staff 8924020" userId="S::aclarke@nottinghamfreeschool.co.uk::0415c7cc-9e23-4cb5-a6ae-8bfb6c1dc8ed" providerId="AD" clId="Web-{1CF95F69-FB76-C087-8E9D-1C99BD648112}" dt="2020-09-22T14:52:08.599" v="1894" actId="20577"/>
          <ac:spMkLst>
            <pc:docMk/>
            <pc:sldMk cId="631679052" sldId="284"/>
            <ac:spMk id="12" creationId="{B011BD34-089B-4C4F-9633-19163F6C1431}"/>
          </ac:spMkLst>
        </pc:spChg>
        <pc:spChg chg="add mod">
          <ac:chgData name="A Clarke Staff 8924020" userId="S::aclarke@nottinghamfreeschool.co.uk::0415c7cc-9e23-4cb5-a6ae-8bfb6c1dc8ed" providerId="AD" clId="Web-{1CF95F69-FB76-C087-8E9D-1C99BD648112}" dt="2020-09-22T14:49:33.808" v="1767" actId="20577"/>
          <ac:spMkLst>
            <pc:docMk/>
            <pc:sldMk cId="631679052" sldId="284"/>
            <ac:spMk id="14" creationId="{48C2DE12-AFF2-4C13-8C50-DB95063B5609}"/>
          </ac:spMkLst>
        </pc:spChg>
        <pc:spChg chg="add mod">
          <ac:chgData name="A Clarke Staff 8924020" userId="S::aclarke@nottinghamfreeschool.co.uk::0415c7cc-9e23-4cb5-a6ae-8bfb6c1dc8ed" providerId="AD" clId="Web-{1CF95F69-FB76-C087-8E9D-1C99BD648112}" dt="2020-09-22T14:39:48.101" v="1544"/>
          <ac:spMkLst>
            <pc:docMk/>
            <pc:sldMk cId="631679052" sldId="284"/>
            <ac:spMk id="17" creationId="{E73068C4-4A7D-40D2-9415-269785C6B3A5}"/>
          </ac:spMkLst>
        </pc:spChg>
        <pc:spChg chg="add mod">
          <ac:chgData name="A Clarke Staff 8924020" userId="S::aclarke@nottinghamfreeschool.co.uk::0415c7cc-9e23-4cb5-a6ae-8bfb6c1dc8ed" providerId="AD" clId="Web-{1CF95F69-FB76-C087-8E9D-1C99BD648112}" dt="2020-09-22T14:49:40.277" v="1770" actId="20577"/>
          <ac:spMkLst>
            <pc:docMk/>
            <pc:sldMk cId="631679052" sldId="284"/>
            <ac:spMk id="18" creationId="{15D599E6-FE4C-478E-90B0-DC01710B8E18}"/>
          </ac:spMkLst>
        </pc:spChg>
        <pc:spChg chg="add mod">
          <ac:chgData name="A Clarke Staff 8924020" userId="S::aclarke@nottinghamfreeschool.co.uk::0415c7cc-9e23-4cb5-a6ae-8bfb6c1dc8ed" providerId="AD" clId="Web-{1CF95F69-FB76-C087-8E9D-1C99BD648112}" dt="2020-09-22T14:46:10.233" v="1708" actId="1076"/>
          <ac:spMkLst>
            <pc:docMk/>
            <pc:sldMk cId="631679052" sldId="284"/>
            <ac:spMk id="20" creationId="{1AB6C8F3-2F74-444E-A577-0B43100B67D9}"/>
          </ac:spMkLst>
        </pc:spChg>
        <pc:spChg chg="add mod">
          <ac:chgData name="A Clarke Staff 8924020" userId="S::aclarke@nottinghamfreeschool.co.uk::0415c7cc-9e23-4cb5-a6ae-8bfb6c1dc8ed" providerId="AD" clId="Web-{1CF95F69-FB76-C087-8E9D-1C99BD648112}" dt="2020-09-22T14:51:39.394" v="1872" actId="20577"/>
          <ac:spMkLst>
            <pc:docMk/>
            <pc:sldMk cId="631679052" sldId="284"/>
            <ac:spMk id="21" creationId="{EA4B369F-0C17-469C-BA2C-F4F8826BF93E}"/>
          </ac:spMkLst>
        </pc:spChg>
        <pc:spChg chg="add mod">
          <ac:chgData name="A Clarke Staff 8924020" userId="S::aclarke@nottinghamfreeschool.co.uk::0415c7cc-9e23-4cb5-a6ae-8bfb6c1dc8ed" providerId="AD" clId="Web-{1CF95F69-FB76-C087-8E9D-1C99BD648112}" dt="2020-09-22T14:51:27.065" v="1869"/>
          <ac:spMkLst>
            <pc:docMk/>
            <pc:sldMk cId="631679052" sldId="284"/>
            <ac:spMk id="23" creationId="{A1B06068-FD04-4DC9-9CEB-EF557BC55175}"/>
          </ac:spMkLst>
        </pc:spChg>
        <pc:graphicFrameChg chg="del">
          <ac:chgData name="A Clarke Staff 8924020" userId="S::aclarke@nottinghamfreeschool.co.uk::0415c7cc-9e23-4cb5-a6ae-8bfb6c1dc8ed" providerId="AD" clId="Web-{1CF95F69-FB76-C087-8E9D-1C99BD648112}" dt="2020-09-22T14:25:07.704" v="1323"/>
          <ac:graphicFrameMkLst>
            <pc:docMk/>
            <pc:sldMk cId="631679052" sldId="284"/>
            <ac:graphicFrameMk id="8" creationId="{36007548-CC13-41DB-922F-7645052819C7}"/>
          </ac:graphicFrameMkLst>
        </pc:graphicFrameChg>
        <pc:picChg chg="ord">
          <ac:chgData name="A Clarke Staff 8924020" userId="S::aclarke@nottinghamfreeschool.co.uk::0415c7cc-9e23-4cb5-a6ae-8bfb6c1dc8ed" providerId="AD" clId="Web-{1CF95F69-FB76-C087-8E9D-1C99BD648112}" dt="2020-09-22T14:28:23.576" v="1374"/>
          <ac:picMkLst>
            <pc:docMk/>
            <pc:sldMk cId="631679052" sldId="284"/>
            <ac:picMk id="4" creationId="{00000000-0000-0000-0000-000000000000}"/>
          </ac:picMkLst>
        </pc:picChg>
        <pc:picChg chg="add del mod">
          <ac:chgData name="A Clarke Staff 8924020" userId="S::aclarke@nottinghamfreeschool.co.uk::0415c7cc-9e23-4cb5-a6ae-8bfb6c1dc8ed" providerId="AD" clId="Web-{1CF95F69-FB76-C087-8E9D-1C99BD648112}" dt="2020-09-22T14:37:57.532" v="1456"/>
          <ac:picMkLst>
            <pc:docMk/>
            <pc:sldMk cId="631679052" sldId="284"/>
            <ac:picMk id="15" creationId="{84A785A9-9316-4D8D-B644-A270F1869929}"/>
          </ac:picMkLst>
        </pc:picChg>
        <pc:picChg chg="add del mod">
          <ac:chgData name="A Clarke Staff 8924020" userId="S::aclarke@nottinghamfreeschool.co.uk::0415c7cc-9e23-4cb5-a6ae-8bfb6c1dc8ed" providerId="AD" clId="Web-{1CF95F69-FB76-C087-8E9D-1C99BD648112}" dt="2020-09-22T14:37:56.532" v="1455"/>
          <ac:picMkLst>
            <pc:docMk/>
            <pc:sldMk cId="631679052" sldId="284"/>
            <ac:picMk id="16" creationId="{A5FA7300-465F-4F00-8F39-C6F4D934DC87}"/>
          </ac:picMkLst>
        </pc:picChg>
        <pc:cxnChg chg="add mod">
          <ac:chgData name="A Clarke Staff 8924020" userId="S::aclarke@nottinghamfreeschool.co.uk::0415c7cc-9e23-4cb5-a6ae-8bfb6c1dc8ed" providerId="AD" clId="Web-{1CF95F69-FB76-C087-8E9D-1C99BD648112}" dt="2020-09-22T14:47:29.738" v="1730" actId="14100"/>
          <ac:cxnSpMkLst>
            <pc:docMk/>
            <pc:sldMk cId="631679052" sldId="284"/>
            <ac:cxnSpMk id="11" creationId="{23BA4B1C-1FB6-45C5-843F-0D91F4996241}"/>
          </ac:cxnSpMkLst>
        </pc:cxnChg>
        <pc:cxnChg chg="add mod">
          <ac:chgData name="A Clarke Staff 8924020" userId="S::aclarke@nottinghamfreeschool.co.uk::0415c7cc-9e23-4cb5-a6ae-8bfb6c1dc8ed" providerId="AD" clId="Web-{1CF95F69-FB76-C087-8E9D-1C99BD648112}" dt="2020-09-22T14:42:53.675" v="1588" actId="14100"/>
          <ac:cxnSpMkLst>
            <pc:docMk/>
            <pc:sldMk cId="631679052" sldId="284"/>
            <ac:cxnSpMk id="13" creationId="{3F7C0ABD-D554-4CA9-9747-C933EAC0DE21}"/>
          </ac:cxnSpMkLst>
        </pc:cxnChg>
        <pc:cxnChg chg="add mod">
          <ac:chgData name="A Clarke Staff 8924020" userId="S::aclarke@nottinghamfreeschool.co.uk::0415c7cc-9e23-4cb5-a6ae-8bfb6c1dc8ed" providerId="AD" clId="Web-{1CF95F69-FB76-C087-8E9D-1C99BD648112}" dt="2020-09-22T14:49:21.776" v="1766" actId="14100"/>
          <ac:cxnSpMkLst>
            <pc:docMk/>
            <pc:sldMk cId="631679052" sldId="284"/>
            <ac:cxnSpMk id="19" creationId="{0F07FCE2-F218-415F-8BCF-A9FCE7D02295}"/>
          </ac:cxnSpMkLst>
        </pc:cxnChg>
        <pc:cxnChg chg="add mod">
          <ac:chgData name="A Clarke Staff 8924020" userId="S::aclarke@nottinghamfreeschool.co.uk::0415c7cc-9e23-4cb5-a6ae-8bfb6c1dc8ed" providerId="AD" clId="Web-{1CF95F69-FB76-C087-8E9D-1C99BD648112}" dt="2020-09-22T14:49:17.713" v="1764" actId="14100"/>
          <ac:cxnSpMkLst>
            <pc:docMk/>
            <pc:sldMk cId="631679052" sldId="284"/>
            <ac:cxnSpMk id="22" creationId="{E5EFD255-B79D-48F8-BCB1-3D9F98D2082C}"/>
          </ac:cxnSpMkLst>
        </pc:cxnChg>
      </pc:sldChg>
      <pc:sldChg chg="addSp delSp modSp add replId">
        <pc:chgData name="A Clarke Staff 8924020" userId="S::aclarke@nottinghamfreeschool.co.uk::0415c7cc-9e23-4cb5-a6ae-8bfb6c1dc8ed" providerId="AD" clId="Web-{1CF95F69-FB76-C087-8E9D-1C99BD648112}" dt="2020-09-22T15:02:12.119" v="2146" actId="20577"/>
        <pc:sldMkLst>
          <pc:docMk/>
          <pc:sldMk cId="723139317" sldId="285"/>
        </pc:sldMkLst>
        <pc:spChg chg="add mod">
          <ac:chgData name="A Clarke Staff 8924020" userId="S::aclarke@nottinghamfreeschool.co.uk::0415c7cc-9e23-4cb5-a6ae-8bfb6c1dc8ed" providerId="AD" clId="Web-{1CF95F69-FB76-C087-8E9D-1C99BD648112}" dt="2020-09-22T14:59:54.267" v="2091" actId="1076"/>
          <ac:spMkLst>
            <pc:docMk/>
            <pc:sldMk cId="723139317" sldId="285"/>
            <ac:spMk id="2" creationId="{E3F98DA6-EE7C-49A8-A58E-0D930DA4EA66}"/>
          </ac:spMkLst>
        </pc:spChg>
        <pc:spChg chg="mod">
          <ac:chgData name="A Clarke Staff 8924020" userId="S::aclarke@nottinghamfreeschool.co.uk::0415c7cc-9e23-4cb5-a6ae-8bfb6c1dc8ed" providerId="AD" clId="Web-{1CF95F69-FB76-C087-8E9D-1C99BD648112}" dt="2020-09-22T14:25:18.986" v="1334" actId="20577"/>
          <ac:spMkLst>
            <pc:docMk/>
            <pc:sldMk cId="723139317" sldId="285"/>
            <ac:spMk id="5" creationId="{8930CA63-A581-48DD-83BF-F3E417FE9C02}"/>
          </ac:spMkLst>
        </pc:spChg>
        <pc:spChg chg="add mod">
          <ac:chgData name="A Clarke Staff 8924020" userId="S::aclarke@nottinghamfreeschool.co.uk::0415c7cc-9e23-4cb5-a6ae-8bfb6c1dc8ed" providerId="AD" clId="Web-{1CF95F69-FB76-C087-8E9D-1C99BD648112}" dt="2020-09-22T14:57:10.414" v="2031" actId="1076"/>
          <ac:spMkLst>
            <pc:docMk/>
            <pc:sldMk cId="723139317" sldId="285"/>
            <ac:spMk id="12" creationId="{33D0FE0B-E0EE-4C19-B0FF-4FCC91F569F6}"/>
          </ac:spMkLst>
        </pc:spChg>
        <pc:spChg chg="add mod">
          <ac:chgData name="A Clarke Staff 8924020" userId="S::aclarke@nottinghamfreeschool.co.uk::0415c7cc-9e23-4cb5-a6ae-8bfb6c1dc8ed" providerId="AD" clId="Web-{1CF95F69-FB76-C087-8E9D-1C99BD648112}" dt="2020-09-22T15:00:02.049" v="2092" actId="1076"/>
          <ac:spMkLst>
            <pc:docMk/>
            <pc:sldMk cId="723139317" sldId="285"/>
            <ac:spMk id="13" creationId="{0399BC1A-09BD-4A2B-87C6-7868BCF524B5}"/>
          </ac:spMkLst>
        </pc:spChg>
        <pc:spChg chg="add mod">
          <ac:chgData name="A Clarke Staff 8924020" userId="S::aclarke@nottinghamfreeschool.co.uk::0415c7cc-9e23-4cb5-a6ae-8bfb6c1dc8ed" providerId="AD" clId="Web-{1CF95F69-FB76-C087-8E9D-1C99BD648112}" dt="2020-09-22T15:00:04.721" v="2093" actId="1076"/>
          <ac:spMkLst>
            <pc:docMk/>
            <pc:sldMk cId="723139317" sldId="285"/>
            <ac:spMk id="14" creationId="{B71FD708-22AF-4363-A50F-6F5560C4B7EB}"/>
          </ac:spMkLst>
        </pc:spChg>
        <pc:spChg chg="add mod">
          <ac:chgData name="A Clarke Staff 8924020" userId="S::aclarke@nottinghamfreeschool.co.uk::0415c7cc-9e23-4cb5-a6ae-8bfb6c1dc8ed" providerId="AD" clId="Web-{1CF95F69-FB76-C087-8E9D-1C99BD648112}" dt="2020-09-22T15:01:18.116" v="2121" actId="1076"/>
          <ac:spMkLst>
            <pc:docMk/>
            <pc:sldMk cId="723139317" sldId="285"/>
            <ac:spMk id="15" creationId="{26AAD051-5D78-4E92-872A-85BA76A1A251}"/>
          </ac:spMkLst>
        </pc:spChg>
        <pc:spChg chg="add del">
          <ac:chgData name="A Clarke Staff 8924020" userId="S::aclarke@nottinghamfreeschool.co.uk::0415c7cc-9e23-4cb5-a6ae-8bfb6c1dc8ed" providerId="AD" clId="Web-{1CF95F69-FB76-C087-8E9D-1C99BD648112}" dt="2020-09-22T14:57:39.087" v="2036"/>
          <ac:spMkLst>
            <pc:docMk/>
            <pc:sldMk cId="723139317" sldId="285"/>
            <ac:spMk id="16" creationId="{2A22BE28-4F80-477A-8D89-3940553F7F4D}"/>
          </ac:spMkLst>
        </pc:spChg>
        <pc:spChg chg="add del">
          <ac:chgData name="A Clarke Staff 8924020" userId="S::aclarke@nottinghamfreeschool.co.uk::0415c7cc-9e23-4cb5-a6ae-8bfb6c1dc8ed" providerId="AD" clId="Web-{1CF95F69-FB76-C087-8E9D-1C99BD648112}" dt="2020-09-22T14:57:52.088" v="2039"/>
          <ac:spMkLst>
            <pc:docMk/>
            <pc:sldMk cId="723139317" sldId="285"/>
            <ac:spMk id="17" creationId="{499E6523-A632-4663-9845-A03446882D62}"/>
          </ac:spMkLst>
        </pc:spChg>
        <pc:spChg chg="add mod">
          <ac:chgData name="A Clarke Staff 8924020" userId="S::aclarke@nottinghamfreeschool.co.uk::0415c7cc-9e23-4cb5-a6ae-8bfb6c1dc8ed" providerId="AD" clId="Web-{1CF95F69-FB76-C087-8E9D-1C99BD648112}" dt="2020-09-22T15:00:13.659" v="2098" actId="1076"/>
          <ac:spMkLst>
            <pc:docMk/>
            <pc:sldMk cId="723139317" sldId="285"/>
            <ac:spMk id="18" creationId="{E677B4CF-5406-483D-AE2A-98A81EEA2C16}"/>
          </ac:spMkLst>
        </pc:spChg>
        <pc:spChg chg="add mod">
          <ac:chgData name="A Clarke Staff 8924020" userId="S::aclarke@nottinghamfreeschool.co.uk::0415c7cc-9e23-4cb5-a6ae-8bfb6c1dc8ed" providerId="AD" clId="Web-{1CF95F69-FB76-C087-8E9D-1C99BD648112}" dt="2020-09-22T15:00:16.050" v="2099" actId="1076"/>
          <ac:spMkLst>
            <pc:docMk/>
            <pc:sldMk cId="723139317" sldId="285"/>
            <ac:spMk id="19" creationId="{FAF1CC8F-AE3D-483F-9FC2-999D6A7BF4D6}"/>
          </ac:spMkLst>
        </pc:spChg>
        <pc:spChg chg="add mod">
          <ac:chgData name="A Clarke Staff 8924020" userId="S::aclarke@nottinghamfreeschool.co.uk::0415c7cc-9e23-4cb5-a6ae-8bfb6c1dc8ed" providerId="AD" clId="Web-{1CF95F69-FB76-C087-8E9D-1C99BD648112}" dt="2020-09-22T15:00:23.707" v="2103" actId="1076"/>
          <ac:spMkLst>
            <pc:docMk/>
            <pc:sldMk cId="723139317" sldId="285"/>
            <ac:spMk id="20" creationId="{0B647D8D-A746-4E6A-99AD-E68CFB4C971C}"/>
          </ac:spMkLst>
        </pc:spChg>
        <pc:spChg chg="add del mod">
          <ac:chgData name="A Clarke Staff 8924020" userId="S::aclarke@nottinghamfreeschool.co.uk::0415c7cc-9e23-4cb5-a6ae-8bfb6c1dc8ed" providerId="AD" clId="Web-{1CF95F69-FB76-C087-8E9D-1C99BD648112}" dt="2020-09-22T15:00:27.301" v="2104"/>
          <ac:spMkLst>
            <pc:docMk/>
            <pc:sldMk cId="723139317" sldId="285"/>
            <ac:spMk id="21" creationId="{80A85AB7-0F80-4427-93B5-48E7BB6385EA}"/>
          </ac:spMkLst>
        </pc:spChg>
        <pc:spChg chg="add mod">
          <ac:chgData name="A Clarke Staff 8924020" userId="S::aclarke@nottinghamfreeschool.co.uk::0415c7cc-9e23-4cb5-a6ae-8bfb6c1dc8ed" providerId="AD" clId="Web-{1CF95F69-FB76-C087-8E9D-1C99BD648112}" dt="2020-09-22T15:00:38.895" v="2106" actId="1076"/>
          <ac:spMkLst>
            <pc:docMk/>
            <pc:sldMk cId="723139317" sldId="285"/>
            <ac:spMk id="22" creationId="{DF6DBCCC-3E56-40C9-B934-EF79296F2EC9}"/>
          </ac:spMkLst>
        </pc:spChg>
        <pc:spChg chg="add mod">
          <ac:chgData name="A Clarke Staff 8924020" userId="S::aclarke@nottinghamfreeschool.co.uk::0415c7cc-9e23-4cb5-a6ae-8bfb6c1dc8ed" providerId="AD" clId="Web-{1CF95F69-FB76-C087-8E9D-1C99BD648112}" dt="2020-09-22T15:02:12.119" v="2146" actId="20577"/>
          <ac:spMkLst>
            <pc:docMk/>
            <pc:sldMk cId="723139317" sldId="285"/>
            <ac:spMk id="23" creationId="{FBEACA44-8F40-43DA-9C17-09FE3E13976D}"/>
          </ac:spMkLst>
        </pc:spChg>
        <pc:spChg chg="add mod">
          <ac:chgData name="A Clarke Staff 8924020" userId="S::aclarke@nottinghamfreeschool.co.uk::0415c7cc-9e23-4cb5-a6ae-8bfb6c1dc8ed" providerId="AD" clId="Web-{1CF95F69-FB76-C087-8E9D-1C99BD648112}" dt="2020-09-22T15:02:00.228" v="2139" actId="1076"/>
          <ac:spMkLst>
            <pc:docMk/>
            <pc:sldMk cId="723139317" sldId="285"/>
            <ac:spMk id="24" creationId="{E532E049-DC75-4306-B3B9-7CFD3B75EB51}"/>
          </ac:spMkLst>
        </pc:spChg>
        <pc:cxnChg chg="add del mod">
          <ac:chgData name="A Clarke Staff 8924020" userId="S::aclarke@nottinghamfreeschool.co.uk::0415c7cc-9e23-4cb5-a6ae-8bfb6c1dc8ed" providerId="AD" clId="Web-{1CF95F69-FB76-C087-8E9D-1C99BD648112}" dt="2020-09-22T14:57:59.542" v="2040"/>
          <ac:cxnSpMkLst>
            <pc:docMk/>
            <pc:sldMk cId="723139317" sldId="285"/>
            <ac:cxnSpMk id="7" creationId="{4B1AFC10-0F11-4513-84A5-18725B39A69D}"/>
          </ac:cxnSpMkLst>
        </pc:cxnChg>
      </pc:sldChg>
      <pc:sldChg chg="addSp modSp add replId">
        <pc:chgData name="A Clarke Staff 8924020" userId="S::aclarke@nottinghamfreeschool.co.uk::0415c7cc-9e23-4cb5-a6ae-8bfb6c1dc8ed" providerId="AD" clId="Web-{1CF95F69-FB76-C087-8E9D-1C99BD648112}" dt="2020-09-22T15:05:08.317" v="2209" actId="1076"/>
        <pc:sldMkLst>
          <pc:docMk/>
          <pc:sldMk cId="2169309125" sldId="286"/>
        </pc:sldMkLst>
        <pc:spChg chg="add mod">
          <ac:chgData name="A Clarke Staff 8924020" userId="S::aclarke@nottinghamfreeschool.co.uk::0415c7cc-9e23-4cb5-a6ae-8bfb6c1dc8ed" providerId="AD" clId="Web-{1CF95F69-FB76-C087-8E9D-1C99BD648112}" dt="2020-09-22T15:03:51.375" v="2198" actId="1076"/>
          <ac:spMkLst>
            <pc:docMk/>
            <pc:sldMk cId="2169309125" sldId="286"/>
            <ac:spMk id="2" creationId="{BB642A4C-0D1F-4357-890C-04EACEEB2D72}"/>
          </ac:spMkLst>
        </pc:spChg>
        <pc:spChg chg="mod">
          <ac:chgData name="A Clarke Staff 8924020" userId="S::aclarke@nottinghamfreeschool.co.uk::0415c7cc-9e23-4cb5-a6ae-8bfb6c1dc8ed" providerId="AD" clId="Web-{1CF95F69-FB76-C087-8E9D-1C99BD648112}" dt="2020-09-22T14:25:27.971" v="1342" actId="20577"/>
          <ac:spMkLst>
            <pc:docMk/>
            <pc:sldMk cId="2169309125" sldId="286"/>
            <ac:spMk id="5" creationId="{8930CA63-A581-48DD-83BF-F3E417FE9C02}"/>
          </ac:spMkLst>
        </pc:spChg>
        <pc:spChg chg="add mod">
          <ac:chgData name="A Clarke Staff 8924020" userId="S::aclarke@nottinghamfreeschool.co.uk::0415c7cc-9e23-4cb5-a6ae-8bfb6c1dc8ed" providerId="AD" clId="Web-{1CF95F69-FB76-C087-8E9D-1C99BD648112}" dt="2020-09-22T15:05:08.317" v="2209" actId="1076"/>
          <ac:spMkLst>
            <pc:docMk/>
            <pc:sldMk cId="2169309125" sldId="286"/>
            <ac:spMk id="7" creationId="{14237CCE-D7D7-42C8-95F5-7AF6ADB77664}"/>
          </ac:spMkLst>
        </pc:spChg>
      </pc:sldChg>
      <pc:sldMasterChg chg="del delSldLayout">
        <pc:chgData name="A Clarke Staff 8924020" userId="S::aclarke@nottinghamfreeschool.co.uk::0415c7cc-9e23-4cb5-a6ae-8bfb6c1dc8ed" providerId="AD" clId="Web-{1CF95F69-FB76-C087-8E9D-1C99BD648112}" dt="2020-09-22T12:59:42.943" v="1258"/>
        <pc:sldMasterMkLst>
          <pc:docMk/>
          <pc:sldMasterMk cId="612103307" sldId="2147483726"/>
        </pc:sldMasterMkLst>
        <pc:sldLayoutChg chg="del">
          <pc:chgData name="A Clarke Staff 8924020" userId="S::aclarke@nottinghamfreeschool.co.uk::0415c7cc-9e23-4cb5-a6ae-8bfb6c1dc8ed" providerId="AD" clId="Web-{1CF95F69-FB76-C087-8E9D-1C99BD648112}" dt="2020-09-22T12:59:42.943" v="1258"/>
          <pc:sldLayoutMkLst>
            <pc:docMk/>
            <pc:sldMasterMk cId="612103307" sldId="2147483726"/>
            <pc:sldLayoutMk cId="2184003302" sldId="2147483727"/>
          </pc:sldLayoutMkLst>
        </pc:sldLayoutChg>
        <pc:sldLayoutChg chg="del">
          <pc:chgData name="A Clarke Staff 8924020" userId="S::aclarke@nottinghamfreeschool.co.uk::0415c7cc-9e23-4cb5-a6ae-8bfb6c1dc8ed" providerId="AD" clId="Web-{1CF95F69-FB76-C087-8E9D-1C99BD648112}" dt="2020-09-22T12:59:42.943" v="1258"/>
          <pc:sldLayoutMkLst>
            <pc:docMk/>
            <pc:sldMasterMk cId="612103307" sldId="2147483726"/>
            <pc:sldLayoutMk cId="2370345116" sldId="2147483728"/>
          </pc:sldLayoutMkLst>
        </pc:sldLayoutChg>
        <pc:sldLayoutChg chg="del">
          <pc:chgData name="A Clarke Staff 8924020" userId="S::aclarke@nottinghamfreeschool.co.uk::0415c7cc-9e23-4cb5-a6ae-8bfb6c1dc8ed" providerId="AD" clId="Web-{1CF95F69-FB76-C087-8E9D-1C99BD648112}" dt="2020-09-22T12:59:42.943" v="1258"/>
          <pc:sldLayoutMkLst>
            <pc:docMk/>
            <pc:sldMasterMk cId="612103307" sldId="2147483726"/>
            <pc:sldLayoutMk cId="1160375173" sldId="2147483729"/>
          </pc:sldLayoutMkLst>
        </pc:sldLayoutChg>
        <pc:sldLayoutChg chg="del">
          <pc:chgData name="A Clarke Staff 8924020" userId="S::aclarke@nottinghamfreeschool.co.uk::0415c7cc-9e23-4cb5-a6ae-8bfb6c1dc8ed" providerId="AD" clId="Web-{1CF95F69-FB76-C087-8E9D-1C99BD648112}" dt="2020-09-22T12:59:42.943" v="1258"/>
          <pc:sldLayoutMkLst>
            <pc:docMk/>
            <pc:sldMasterMk cId="612103307" sldId="2147483726"/>
            <pc:sldLayoutMk cId="322110742" sldId="2147483730"/>
          </pc:sldLayoutMkLst>
        </pc:sldLayoutChg>
        <pc:sldLayoutChg chg="del">
          <pc:chgData name="A Clarke Staff 8924020" userId="S::aclarke@nottinghamfreeschool.co.uk::0415c7cc-9e23-4cb5-a6ae-8bfb6c1dc8ed" providerId="AD" clId="Web-{1CF95F69-FB76-C087-8E9D-1C99BD648112}" dt="2020-09-22T12:59:42.943" v="1258"/>
          <pc:sldLayoutMkLst>
            <pc:docMk/>
            <pc:sldMasterMk cId="612103307" sldId="2147483726"/>
            <pc:sldLayoutMk cId="2196571594" sldId="2147483731"/>
          </pc:sldLayoutMkLst>
        </pc:sldLayoutChg>
        <pc:sldLayoutChg chg="del">
          <pc:chgData name="A Clarke Staff 8924020" userId="S::aclarke@nottinghamfreeschool.co.uk::0415c7cc-9e23-4cb5-a6ae-8bfb6c1dc8ed" providerId="AD" clId="Web-{1CF95F69-FB76-C087-8E9D-1C99BD648112}" dt="2020-09-22T12:59:42.943" v="1258"/>
          <pc:sldLayoutMkLst>
            <pc:docMk/>
            <pc:sldMasterMk cId="612103307" sldId="2147483726"/>
            <pc:sldLayoutMk cId="1312201828" sldId="2147483732"/>
          </pc:sldLayoutMkLst>
        </pc:sldLayoutChg>
        <pc:sldLayoutChg chg="del">
          <pc:chgData name="A Clarke Staff 8924020" userId="S::aclarke@nottinghamfreeschool.co.uk::0415c7cc-9e23-4cb5-a6ae-8bfb6c1dc8ed" providerId="AD" clId="Web-{1CF95F69-FB76-C087-8E9D-1C99BD648112}" dt="2020-09-22T12:59:42.943" v="1258"/>
          <pc:sldLayoutMkLst>
            <pc:docMk/>
            <pc:sldMasterMk cId="612103307" sldId="2147483726"/>
            <pc:sldLayoutMk cId="1146434381" sldId="2147483733"/>
          </pc:sldLayoutMkLst>
        </pc:sldLayoutChg>
        <pc:sldLayoutChg chg="del">
          <pc:chgData name="A Clarke Staff 8924020" userId="S::aclarke@nottinghamfreeschool.co.uk::0415c7cc-9e23-4cb5-a6ae-8bfb6c1dc8ed" providerId="AD" clId="Web-{1CF95F69-FB76-C087-8E9D-1C99BD648112}" dt="2020-09-22T12:59:42.943" v="1258"/>
          <pc:sldLayoutMkLst>
            <pc:docMk/>
            <pc:sldMasterMk cId="612103307" sldId="2147483726"/>
            <pc:sldLayoutMk cId="1179528245" sldId="2147483734"/>
          </pc:sldLayoutMkLst>
        </pc:sldLayoutChg>
        <pc:sldLayoutChg chg="del">
          <pc:chgData name="A Clarke Staff 8924020" userId="S::aclarke@nottinghamfreeschool.co.uk::0415c7cc-9e23-4cb5-a6ae-8bfb6c1dc8ed" providerId="AD" clId="Web-{1CF95F69-FB76-C087-8E9D-1C99BD648112}" dt="2020-09-22T12:59:42.943" v="1258"/>
          <pc:sldLayoutMkLst>
            <pc:docMk/>
            <pc:sldMasterMk cId="612103307" sldId="2147483726"/>
            <pc:sldLayoutMk cId="3190787916" sldId="2147483735"/>
          </pc:sldLayoutMkLst>
        </pc:sldLayoutChg>
        <pc:sldLayoutChg chg="del">
          <pc:chgData name="A Clarke Staff 8924020" userId="S::aclarke@nottinghamfreeschool.co.uk::0415c7cc-9e23-4cb5-a6ae-8bfb6c1dc8ed" providerId="AD" clId="Web-{1CF95F69-FB76-C087-8E9D-1C99BD648112}" dt="2020-09-22T12:59:42.943" v="1258"/>
          <pc:sldLayoutMkLst>
            <pc:docMk/>
            <pc:sldMasterMk cId="612103307" sldId="2147483726"/>
            <pc:sldLayoutMk cId="2573796873" sldId="2147483736"/>
          </pc:sldLayoutMkLst>
        </pc:sldLayoutChg>
        <pc:sldLayoutChg chg="del">
          <pc:chgData name="A Clarke Staff 8924020" userId="S::aclarke@nottinghamfreeschool.co.uk::0415c7cc-9e23-4cb5-a6ae-8bfb6c1dc8ed" providerId="AD" clId="Web-{1CF95F69-FB76-C087-8E9D-1C99BD648112}" dt="2020-09-22T12:59:42.943" v="1258"/>
          <pc:sldLayoutMkLst>
            <pc:docMk/>
            <pc:sldMasterMk cId="612103307" sldId="2147483726"/>
            <pc:sldLayoutMk cId="1943555136" sldId="2147483737"/>
          </pc:sldLayoutMkLst>
        </pc:sldLayoutChg>
      </pc:sldMasterChg>
      <pc:sldMasterChg chg="add del addSldLayout delSldLayout modSldLayout">
        <pc:chgData name="A Clarke Staff 8924020" userId="S::aclarke@nottinghamfreeschool.co.uk::0415c7cc-9e23-4cb5-a6ae-8bfb6c1dc8ed" providerId="AD" clId="Web-{1CF95F69-FB76-C087-8E9D-1C99BD648112}" dt="2020-09-22T12:59:51.787" v="1259"/>
        <pc:sldMasterMkLst>
          <pc:docMk/>
          <pc:sldMasterMk cId="1657313326" sldId="2147483738"/>
        </pc:sldMasterMkLst>
        <pc:sldLayoutChg chg="add del mod replId">
          <pc:chgData name="A Clarke Staff 8924020" userId="S::aclarke@nottinghamfreeschool.co.uk::0415c7cc-9e23-4cb5-a6ae-8bfb6c1dc8ed" providerId="AD" clId="Web-{1CF95F69-FB76-C087-8E9D-1C99BD648112}" dt="2020-09-22T12:59:51.787" v="1259"/>
          <pc:sldLayoutMkLst>
            <pc:docMk/>
            <pc:sldMasterMk cId="1657313326" sldId="2147483738"/>
            <pc:sldLayoutMk cId="1007779263" sldId="2147483739"/>
          </pc:sldLayoutMkLst>
        </pc:sldLayoutChg>
        <pc:sldLayoutChg chg="add del mod replId">
          <pc:chgData name="A Clarke Staff 8924020" userId="S::aclarke@nottinghamfreeschool.co.uk::0415c7cc-9e23-4cb5-a6ae-8bfb6c1dc8ed" providerId="AD" clId="Web-{1CF95F69-FB76-C087-8E9D-1C99BD648112}" dt="2020-09-22T12:59:51.787" v="1259"/>
          <pc:sldLayoutMkLst>
            <pc:docMk/>
            <pc:sldMasterMk cId="1657313326" sldId="2147483738"/>
            <pc:sldLayoutMk cId="832027793" sldId="2147483740"/>
          </pc:sldLayoutMkLst>
        </pc:sldLayoutChg>
        <pc:sldLayoutChg chg="add del mod replId">
          <pc:chgData name="A Clarke Staff 8924020" userId="S::aclarke@nottinghamfreeschool.co.uk::0415c7cc-9e23-4cb5-a6ae-8bfb6c1dc8ed" providerId="AD" clId="Web-{1CF95F69-FB76-C087-8E9D-1C99BD648112}" dt="2020-09-22T12:59:51.787" v="1259"/>
          <pc:sldLayoutMkLst>
            <pc:docMk/>
            <pc:sldMasterMk cId="1657313326" sldId="2147483738"/>
            <pc:sldLayoutMk cId="1338227051" sldId="2147483741"/>
          </pc:sldLayoutMkLst>
        </pc:sldLayoutChg>
        <pc:sldLayoutChg chg="add del mod replId">
          <pc:chgData name="A Clarke Staff 8924020" userId="S::aclarke@nottinghamfreeschool.co.uk::0415c7cc-9e23-4cb5-a6ae-8bfb6c1dc8ed" providerId="AD" clId="Web-{1CF95F69-FB76-C087-8E9D-1C99BD648112}" dt="2020-09-22T12:59:51.787" v="1259"/>
          <pc:sldLayoutMkLst>
            <pc:docMk/>
            <pc:sldMasterMk cId="1657313326" sldId="2147483738"/>
            <pc:sldLayoutMk cId="2800687205" sldId="2147483742"/>
          </pc:sldLayoutMkLst>
        </pc:sldLayoutChg>
        <pc:sldLayoutChg chg="add del mod replId">
          <pc:chgData name="A Clarke Staff 8924020" userId="S::aclarke@nottinghamfreeschool.co.uk::0415c7cc-9e23-4cb5-a6ae-8bfb6c1dc8ed" providerId="AD" clId="Web-{1CF95F69-FB76-C087-8E9D-1C99BD648112}" dt="2020-09-22T12:59:51.787" v="1259"/>
          <pc:sldLayoutMkLst>
            <pc:docMk/>
            <pc:sldMasterMk cId="1657313326" sldId="2147483738"/>
            <pc:sldLayoutMk cId="2756843962" sldId="2147483743"/>
          </pc:sldLayoutMkLst>
        </pc:sldLayoutChg>
        <pc:sldLayoutChg chg="add del mod replId">
          <pc:chgData name="A Clarke Staff 8924020" userId="S::aclarke@nottinghamfreeschool.co.uk::0415c7cc-9e23-4cb5-a6ae-8bfb6c1dc8ed" providerId="AD" clId="Web-{1CF95F69-FB76-C087-8E9D-1C99BD648112}" dt="2020-09-22T12:59:51.787" v="1259"/>
          <pc:sldLayoutMkLst>
            <pc:docMk/>
            <pc:sldMasterMk cId="1657313326" sldId="2147483738"/>
            <pc:sldLayoutMk cId="1168238234" sldId="2147483744"/>
          </pc:sldLayoutMkLst>
        </pc:sldLayoutChg>
        <pc:sldLayoutChg chg="add del mod replId">
          <pc:chgData name="A Clarke Staff 8924020" userId="S::aclarke@nottinghamfreeschool.co.uk::0415c7cc-9e23-4cb5-a6ae-8bfb6c1dc8ed" providerId="AD" clId="Web-{1CF95F69-FB76-C087-8E9D-1C99BD648112}" dt="2020-09-22T12:59:51.787" v="1259"/>
          <pc:sldLayoutMkLst>
            <pc:docMk/>
            <pc:sldMasterMk cId="1657313326" sldId="2147483738"/>
            <pc:sldLayoutMk cId="3827874207" sldId="2147483745"/>
          </pc:sldLayoutMkLst>
        </pc:sldLayoutChg>
        <pc:sldLayoutChg chg="add del mod replId">
          <pc:chgData name="A Clarke Staff 8924020" userId="S::aclarke@nottinghamfreeschool.co.uk::0415c7cc-9e23-4cb5-a6ae-8bfb6c1dc8ed" providerId="AD" clId="Web-{1CF95F69-FB76-C087-8E9D-1C99BD648112}" dt="2020-09-22T12:59:51.787" v="1259"/>
          <pc:sldLayoutMkLst>
            <pc:docMk/>
            <pc:sldMasterMk cId="1657313326" sldId="2147483738"/>
            <pc:sldLayoutMk cId="3928160890" sldId="2147483746"/>
          </pc:sldLayoutMkLst>
        </pc:sldLayoutChg>
        <pc:sldLayoutChg chg="add del mod replId">
          <pc:chgData name="A Clarke Staff 8924020" userId="S::aclarke@nottinghamfreeschool.co.uk::0415c7cc-9e23-4cb5-a6ae-8bfb6c1dc8ed" providerId="AD" clId="Web-{1CF95F69-FB76-C087-8E9D-1C99BD648112}" dt="2020-09-22T12:59:51.787" v="1259"/>
          <pc:sldLayoutMkLst>
            <pc:docMk/>
            <pc:sldMasterMk cId="1657313326" sldId="2147483738"/>
            <pc:sldLayoutMk cId="2166443722" sldId="2147483747"/>
          </pc:sldLayoutMkLst>
        </pc:sldLayoutChg>
        <pc:sldLayoutChg chg="add del mod replId">
          <pc:chgData name="A Clarke Staff 8924020" userId="S::aclarke@nottinghamfreeschool.co.uk::0415c7cc-9e23-4cb5-a6ae-8bfb6c1dc8ed" providerId="AD" clId="Web-{1CF95F69-FB76-C087-8E9D-1C99BD648112}" dt="2020-09-22T12:59:51.787" v="1259"/>
          <pc:sldLayoutMkLst>
            <pc:docMk/>
            <pc:sldMasterMk cId="1657313326" sldId="2147483738"/>
            <pc:sldLayoutMk cId="3888375433" sldId="2147483748"/>
          </pc:sldLayoutMkLst>
        </pc:sldLayoutChg>
        <pc:sldLayoutChg chg="add del mod replId">
          <pc:chgData name="A Clarke Staff 8924020" userId="S::aclarke@nottinghamfreeschool.co.uk::0415c7cc-9e23-4cb5-a6ae-8bfb6c1dc8ed" providerId="AD" clId="Web-{1CF95F69-FB76-C087-8E9D-1C99BD648112}" dt="2020-09-22T12:59:51.787" v="1259"/>
          <pc:sldLayoutMkLst>
            <pc:docMk/>
            <pc:sldMasterMk cId="1657313326" sldId="2147483738"/>
            <pc:sldLayoutMk cId="2301115183" sldId="2147483749"/>
          </pc:sldLayoutMkLst>
        </pc:sldLayoutChg>
      </pc:sldMasterChg>
      <pc:sldMasterChg chg="add del addSldLayout delSldLayout modSldLayout">
        <pc:chgData name="A Clarke Staff 8924020" userId="S::aclarke@nottinghamfreeschool.co.uk::0415c7cc-9e23-4cb5-a6ae-8bfb6c1dc8ed" providerId="AD" clId="Web-{1CF95F69-FB76-C087-8E9D-1C99BD648112}" dt="2020-09-22T12:59:55.069" v="1260"/>
        <pc:sldMasterMkLst>
          <pc:docMk/>
          <pc:sldMasterMk cId="411393219" sldId="2147483750"/>
        </pc:sldMasterMkLst>
        <pc:sldLayoutChg chg="add del mod replId">
          <pc:chgData name="A Clarke Staff 8924020" userId="S::aclarke@nottinghamfreeschool.co.uk::0415c7cc-9e23-4cb5-a6ae-8bfb6c1dc8ed" providerId="AD" clId="Web-{1CF95F69-FB76-C087-8E9D-1C99BD648112}" dt="2020-09-22T12:59:55.069" v="1260"/>
          <pc:sldLayoutMkLst>
            <pc:docMk/>
            <pc:sldMasterMk cId="411393219" sldId="2147483750"/>
            <pc:sldLayoutMk cId="2531295313" sldId="2147483751"/>
          </pc:sldLayoutMkLst>
        </pc:sldLayoutChg>
        <pc:sldLayoutChg chg="add del mod replId">
          <pc:chgData name="A Clarke Staff 8924020" userId="S::aclarke@nottinghamfreeschool.co.uk::0415c7cc-9e23-4cb5-a6ae-8bfb6c1dc8ed" providerId="AD" clId="Web-{1CF95F69-FB76-C087-8E9D-1C99BD648112}" dt="2020-09-22T12:59:55.069" v="1260"/>
          <pc:sldLayoutMkLst>
            <pc:docMk/>
            <pc:sldMasterMk cId="411393219" sldId="2147483750"/>
            <pc:sldLayoutMk cId="1339909772" sldId="2147483752"/>
          </pc:sldLayoutMkLst>
        </pc:sldLayoutChg>
        <pc:sldLayoutChg chg="add del mod replId">
          <pc:chgData name="A Clarke Staff 8924020" userId="S::aclarke@nottinghamfreeschool.co.uk::0415c7cc-9e23-4cb5-a6ae-8bfb6c1dc8ed" providerId="AD" clId="Web-{1CF95F69-FB76-C087-8E9D-1C99BD648112}" dt="2020-09-22T12:59:55.069" v="1260"/>
          <pc:sldLayoutMkLst>
            <pc:docMk/>
            <pc:sldMasterMk cId="411393219" sldId="2147483750"/>
            <pc:sldLayoutMk cId="2130634852" sldId="2147483753"/>
          </pc:sldLayoutMkLst>
        </pc:sldLayoutChg>
        <pc:sldLayoutChg chg="add del mod replId">
          <pc:chgData name="A Clarke Staff 8924020" userId="S::aclarke@nottinghamfreeschool.co.uk::0415c7cc-9e23-4cb5-a6ae-8bfb6c1dc8ed" providerId="AD" clId="Web-{1CF95F69-FB76-C087-8E9D-1C99BD648112}" dt="2020-09-22T12:59:55.069" v="1260"/>
          <pc:sldLayoutMkLst>
            <pc:docMk/>
            <pc:sldMasterMk cId="411393219" sldId="2147483750"/>
            <pc:sldLayoutMk cId="870362307" sldId="2147483754"/>
          </pc:sldLayoutMkLst>
        </pc:sldLayoutChg>
        <pc:sldLayoutChg chg="add del mod replId">
          <pc:chgData name="A Clarke Staff 8924020" userId="S::aclarke@nottinghamfreeschool.co.uk::0415c7cc-9e23-4cb5-a6ae-8bfb6c1dc8ed" providerId="AD" clId="Web-{1CF95F69-FB76-C087-8E9D-1C99BD648112}" dt="2020-09-22T12:59:55.069" v="1260"/>
          <pc:sldLayoutMkLst>
            <pc:docMk/>
            <pc:sldMasterMk cId="411393219" sldId="2147483750"/>
            <pc:sldLayoutMk cId="2190330968" sldId="2147483755"/>
          </pc:sldLayoutMkLst>
        </pc:sldLayoutChg>
        <pc:sldLayoutChg chg="add del mod replId">
          <pc:chgData name="A Clarke Staff 8924020" userId="S::aclarke@nottinghamfreeschool.co.uk::0415c7cc-9e23-4cb5-a6ae-8bfb6c1dc8ed" providerId="AD" clId="Web-{1CF95F69-FB76-C087-8E9D-1C99BD648112}" dt="2020-09-22T12:59:55.069" v="1260"/>
          <pc:sldLayoutMkLst>
            <pc:docMk/>
            <pc:sldMasterMk cId="411393219" sldId="2147483750"/>
            <pc:sldLayoutMk cId="1497948344" sldId="2147483756"/>
          </pc:sldLayoutMkLst>
        </pc:sldLayoutChg>
        <pc:sldLayoutChg chg="add del mod replId">
          <pc:chgData name="A Clarke Staff 8924020" userId="S::aclarke@nottinghamfreeschool.co.uk::0415c7cc-9e23-4cb5-a6ae-8bfb6c1dc8ed" providerId="AD" clId="Web-{1CF95F69-FB76-C087-8E9D-1C99BD648112}" dt="2020-09-22T12:59:55.069" v="1260"/>
          <pc:sldLayoutMkLst>
            <pc:docMk/>
            <pc:sldMasterMk cId="411393219" sldId="2147483750"/>
            <pc:sldLayoutMk cId="3822840246" sldId="2147483757"/>
          </pc:sldLayoutMkLst>
        </pc:sldLayoutChg>
        <pc:sldLayoutChg chg="add del mod replId">
          <pc:chgData name="A Clarke Staff 8924020" userId="S::aclarke@nottinghamfreeschool.co.uk::0415c7cc-9e23-4cb5-a6ae-8bfb6c1dc8ed" providerId="AD" clId="Web-{1CF95F69-FB76-C087-8E9D-1C99BD648112}" dt="2020-09-22T12:59:55.069" v="1260"/>
          <pc:sldLayoutMkLst>
            <pc:docMk/>
            <pc:sldMasterMk cId="411393219" sldId="2147483750"/>
            <pc:sldLayoutMk cId="2299305437" sldId="2147483758"/>
          </pc:sldLayoutMkLst>
        </pc:sldLayoutChg>
        <pc:sldLayoutChg chg="add del mod replId">
          <pc:chgData name="A Clarke Staff 8924020" userId="S::aclarke@nottinghamfreeschool.co.uk::0415c7cc-9e23-4cb5-a6ae-8bfb6c1dc8ed" providerId="AD" clId="Web-{1CF95F69-FB76-C087-8E9D-1C99BD648112}" dt="2020-09-22T12:59:55.069" v="1260"/>
          <pc:sldLayoutMkLst>
            <pc:docMk/>
            <pc:sldMasterMk cId="411393219" sldId="2147483750"/>
            <pc:sldLayoutMk cId="2178737274" sldId="2147483759"/>
          </pc:sldLayoutMkLst>
        </pc:sldLayoutChg>
        <pc:sldLayoutChg chg="add del mod replId">
          <pc:chgData name="A Clarke Staff 8924020" userId="S::aclarke@nottinghamfreeschool.co.uk::0415c7cc-9e23-4cb5-a6ae-8bfb6c1dc8ed" providerId="AD" clId="Web-{1CF95F69-FB76-C087-8E9D-1C99BD648112}" dt="2020-09-22T12:59:55.069" v="1260"/>
          <pc:sldLayoutMkLst>
            <pc:docMk/>
            <pc:sldMasterMk cId="411393219" sldId="2147483750"/>
            <pc:sldLayoutMk cId="290763063" sldId="2147483760"/>
          </pc:sldLayoutMkLst>
        </pc:sldLayoutChg>
        <pc:sldLayoutChg chg="add del mod replId">
          <pc:chgData name="A Clarke Staff 8924020" userId="S::aclarke@nottinghamfreeschool.co.uk::0415c7cc-9e23-4cb5-a6ae-8bfb6c1dc8ed" providerId="AD" clId="Web-{1CF95F69-FB76-C087-8E9D-1C99BD648112}" dt="2020-09-22T12:59:55.069" v="1260"/>
          <pc:sldLayoutMkLst>
            <pc:docMk/>
            <pc:sldMasterMk cId="411393219" sldId="2147483750"/>
            <pc:sldLayoutMk cId="4095152042" sldId="2147483761"/>
          </pc:sldLayoutMkLst>
        </pc:sldLayoutChg>
      </pc:sldMasterChg>
      <pc:sldMasterChg chg="add addSldLayout modSldLayout">
        <pc:chgData name="A Clarke Staff 8924020" userId="S::aclarke@nottinghamfreeschool.co.uk::0415c7cc-9e23-4cb5-a6ae-8bfb6c1dc8ed" providerId="AD" clId="Web-{1CF95F69-FB76-C087-8E9D-1C99BD648112}" dt="2020-09-22T12:59:55.069" v="1260"/>
        <pc:sldMasterMkLst>
          <pc:docMk/>
          <pc:sldMasterMk cId="1308447571" sldId="2147483762"/>
        </pc:sldMasterMkLst>
        <pc:sldLayoutChg chg="add mod replId">
          <pc:chgData name="A Clarke Staff 8924020" userId="S::aclarke@nottinghamfreeschool.co.uk::0415c7cc-9e23-4cb5-a6ae-8bfb6c1dc8ed" providerId="AD" clId="Web-{1CF95F69-FB76-C087-8E9D-1C99BD648112}" dt="2020-09-22T12:59:55.069" v="1260"/>
          <pc:sldLayoutMkLst>
            <pc:docMk/>
            <pc:sldMasterMk cId="1308447571" sldId="2147483762"/>
            <pc:sldLayoutMk cId="3787091079" sldId="2147483763"/>
          </pc:sldLayoutMkLst>
        </pc:sldLayoutChg>
        <pc:sldLayoutChg chg="add mod replId">
          <pc:chgData name="A Clarke Staff 8924020" userId="S::aclarke@nottinghamfreeschool.co.uk::0415c7cc-9e23-4cb5-a6ae-8bfb6c1dc8ed" providerId="AD" clId="Web-{1CF95F69-FB76-C087-8E9D-1C99BD648112}" dt="2020-09-22T12:59:55.069" v="1260"/>
          <pc:sldLayoutMkLst>
            <pc:docMk/>
            <pc:sldMasterMk cId="1308447571" sldId="2147483762"/>
            <pc:sldLayoutMk cId="498705517" sldId="2147483764"/>
          </pc:sldLayoutMkLst>
        </pc:sldLayoutChg>
        <pc:sldLayoutChg chg="add mod replId">
          <pc:chgData name="A Clarke Staff 8924020" userId="S::aclarke@nottinghamfreeschool.co.uk::0415c7cc-9e23-4cb5-a6ae-8bfb6c1dc8ed" providerId="AD" clId="Web-{1CF95F69-FB76-C087-8E9D-1C99BD648112}" dt="2020-09-22T12:59:55.069" v="1260"/>
          <pc:sldLayoutMkLst>
            <pc:docMk/>
            <pc:sldMasterMk cId="1308447571" sldId="2147483762"/>
            <pc:sldLayoutMk cId="2605596523" sldId="2147483765"/>
          </pc:sldLayoutMkLst>
        </pc:sldLayoutChg>
        <pc:sldLayoutChg chg="add mod replId">
          <pc:chgData name="A Clarke Staff 8924020" userId="S::aclarke@nottinghamfreeschool.co.uk::0415c7cc-9e23-4cb5-a6ae-8bfb6c1dc8ed" providerId="AD" clId="Web-{1CF95F69-FB76-C087-8E9D-1C99BD648112}" dt="2020-09-22T12:59:55.069" v="1260"/>
          <pc:sldLayoutMkLst>
            <pc:docMk/>
            <pc:sldMasterMk cId="1308447571" sldId="2147483762"/>
            <pc:sldLayoutMk cId="626286339" sldId="2147483766"/>
          </pc:sldLayoutMkLst>
        </pc:sldLayoutChg>
        <pc:sldLayoutChg chg="add mod replId">
          <pc:chgData name="A Clarke Staff 8924020" userId="S::aclarke@nottinghamfreeschool.co.uk::0415c7cc-9e23-4cb5-a6ae-8bfb6c1dc8ed" providerId="AD" clId="Web-{1CF95F69-FB76-C087-8E9D-1C99BD648112}" dt="2020-09-22T12:59:55.069" v="1260"/>
          <pc:sldLayoutMkLst>
            <pc:docMk/>
            <pc:sldMasterMk cId="1308447571" sldId="2147483762"/>
            <pc:sldLayoutMk cId="3919455749" sldId="2147483767"/>
          </pc:sldLayoutMkLst>
        </pc:sldLayoutChg>
        <pc:sldLayoutChg chg="add mod replId">
          <pc:chgData name="A Clarke Staff 8924020" userId="S::aclarke@nottinghamfreeschool.co.uk::0415c7cc-9e23-4cb5-a6ae-8bfb6c1dc8ed" providerId="AD" clId="Web-{1CF95F69-FB76-C087-8E9D-1C99BD648112}" dt="2020-09-22T12:59:55.069" v="1260"/>
          <pc:sldLayoutMkLst>
            <pc:docMk/>
            <pc:sldMasterMk cId="1308447571" sldId="2147483762"/>
            <pc:sldLayoutMk cId="2615621963" sldId="2147483768"/>
          </pc:sldLayoutMkLst>
        </pc:sldLayoutChg>
        <pc:sldLayoutChg chg="add mod replId">
          <pc:chgData name="A Clarke Staff 8924020" userId="S::aclarke@nottinghamfreeschool.co.uk::0415c7cc-9e23-4cb5-a6ae-8bfb6c1dc8ed" providerId="AD" clId="Web-{1CF95F69-FB76-C087-8E9D-1C99BD648112}" dt="2020-09-22T12:59:55.069" v="1260"/>
          <pc:sldLayoutMkLst>
            <pc:docMk/>
            <pc:sldMasterMk cId="1308447571" sldId="2147483762"/>
            <pc:sldLayoutMk cId="1006252325" sldId="2147483769"/>
          </pc:sldLayoutMkLst>
        </pc:sldLayoutChg>
        <pc:sldLayoutChg chg="add mod replId">
          <pc:chgData name="A Clarke Staff 8924020" userId="S::aclarke@nottinghamfreeschool.co.uk::0415c7cc-9e23-4cb5-a6ae-8bfb6c1dc8ed" providerId="AD" clId="Web-{1CF95F69-FB76-C087-8E9D-1C99BD648112}" dt="2020-09-22T12:59:55.069" v="1260"/>
          <pc:sldLayoutMkLst>
            <pc:docMk/>
            <pc:sldMasterMk cId="1308447571" sldId="2147483762"/>
            <pc:sldLayoutMk cId="2497044344" sldId="2147483770"/>
          </pc:sldLayoutMkLst>
        </pc:sldLayoutChg>
        <pc:sldLayoutChg chg="add mod replId">
          <pc:chgData name="A Clarke Staff 8924020" userId="S::aclarke@nottinghamfreeschool.co.uk::0415c7cc-9e23-4cb5-a6ae-8bfb6c1dc8ed" providerId="AD" clId="Web-{1CF95F69-FB76-C087-8E9D-1C99BD648112}" dt="2020-09-22T12:59:55.069" v="1260"/>
          <pc:sldLayoutMkLst>
            <pc:docMk/>
            <pc:sldMasterMk cId="1308447571" sldId="2147483762"/>
            <pc:sldLayoutMk cId="1766648167" sldId="2147483771"/>
          </pc:sldLayoutMkLst>
        </pc:sldLayoutChg>
        <pc:sldLayoutChg chg="add mod replId">
          <pc:chgData name="A Clarke Staff 8924020" userId="S::aclarke@nottinghamfreeschool.co.uk::0415c7cc-9e23-4cb5-a6ae-8bfb6c1dc8ed" providerId="AD" clId="Web-{1CF95F69-FB76-C087-8E9D-1C99BD648112}" dt="2020-09-22T12:59:55.069" v="1260"/>
          <pc:sldLayoutMkLst>
            <pc:docMk/>
            <pc:sldMasterMk cId="1308447571" sldId="2147483762"/>
            <pc:sldLayoutMk cId="2810014579" sldId="2147483772"/>
          </pc:sldLayoutMkLst>
        </pc:sldLayoutChg>
        <pc:sldLayoutChg chg="add mod replId">
          <pc:chgData name="A Clarke Staff 8924020" userId="S::aclarke@nottinghamfreeschool.co.uk::0415c7cc-9e23-4cb5-a6ae-8bfb6c1dc8ed" providerId="AD" clId="Web-{1CF95F69-FB76-C087-8E9D-1C99BD648112}" dt="2020-09-22T12:59:55.069" v="1260"/>
          <pc:sldLayoutMkLst>
            <pc:docMk/>
            <pc:sldMasterMk cId="1308447571" sldId="2147483762"/>
            <pc:sldLayoutMk cId="3334098303" sldId="214748377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B9BBAB5-10B0-4214-9523-14EB70C46840}" type="datetimeFigureOut">
              <a:rPr lang="en-GB" smtClean="0"/>
              <a:t>23/09/2020</a:t>
            </a:fld>
            <a:endParaRPr lang="en-GB"/>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D9129BFD-BC96-4676-B76D-0015F2E1AFCD}" type="slidenum">
              <a:rPr lang="en-GB" smtClean="0"/>
              <a:t>‹#›</a:t>
            </a:fld>
            <a:endParaRPr lang="en-GB"/>
          </a:p>
        </p:txBody>
      </p:sp>
    </p:spTree>
    <p:extLst>
      <p:ext uri="{BB962C8B-B14F-4D97-AF65-F5344CB8AC3E}">
        <p14:creationId xmlns:p14="http://schemas.microsoft.com/office/powerpoint/2010/main" val="640934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8666"/>
            </a:lvl1pPr>
          </a:lstStyle>
          <a:p>
            <a:r>
              <a:rPr lang="en-US" dirty="0"/>
              <a:t>Click to edit Master title style</a:t>
            </a:r>
          </a:p>
        </p:txBody>
      </p:sp>
      <p:sp>
        <p:nvSpPr>
          <p:cNvPr id="3" name="Subtitle 2"/>
          <p:cNvSpPr>
            <a:spLocks noGrp="1"/>
          </p:cNvSpPr>
          <p:nvPr>
            <p:ph type="subTitle" idx="1"/>
          </p:nvPr>
        </p:nvSpPr>
        <p:spPr>
          <a:xfrm>
            <a:off x="1238250" y="3602038"/>
            <a:ext cx="7429500" cy="1655762"/>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87091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1001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3409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98705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8666"/>
            </a:lvl1pPr>
          </a:lstStyle>
          <a:p>
            <a:r>
              <a:rPr lang="en-US" dirty="0"/>
              <a:t>Click to edit Master title style</a:t>
            </a:r>
          </a:p>
        </p:txBody>
      </p:sp>
      <p:sp>
        <p:nvSpPr>
          <p:cNvPr id="3" name="Text Placeholder 2"/>
          <p:cNvSpPr>
            <a:spLocks noGrp="1"/>
          </p:cNvSpPr>
          <p:nvPr>
            <p:ph type="body" idx="1"/>
          </p:nvPr>
        </p:nvSpPr>
        <p:spPr>
          <a:xfrm>
            <a:off x="675879" y="4589465"/>
            <a:ext cx="8543925" cy="1500187"/>
          </a:xfrm>
        </p:spPr>
        <p:txBody>
          <a:bodyPr/>
          <a:lstStyle>
            <a:lvl1pPr marL="0" indent="0">
              <a:buNone/>
              <a:defRPr sz="3467">
                <a:solidFill>
                  <a:schemeClr val="tx1"/>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0559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1038" y="1825625"/>
            <a:ext cx="421005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14913" y="1825625"/>
            <a:ext cx="421005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26286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dirty="0"/>
              <a:t>Click to edit Master title style</a:t>
            </a:r>
          </a:p>
        </p:txBody>
      </p:sp>
      <p:sp>
        <p:nvSpPr>
          <p:cNvPr id="3" name="Text Placeholder 2"/>
          <p:cNvSpPr>
            <a:spLocks noGrp="1"/>
          </p:cNvSpPr>
          <p:nvPr>
            <p:ph type="body" idx="1"/>
          </p:nvPr>
        </p:nvSpPr>
        <p:spPr>
          <a:xfrm>
            <a:off x="682329" y="1681163"/>
            <a:ext cx="4190702" cy="823912"/>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dirty="0"/>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lang="en-US" dirty="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9/23/2020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91945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9/23/2020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15621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0625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4622"/>
            </a:lvl1pPr>
          </a:lstStyle>
          <a:p>
            <a:r>
              <a:rPr lang="en-US" dirty="0"/>
              <a:t>Click to edit Master title style</a:t>
            </a:r>
          </a:p>
        </p:txBody>
      </p:sp>
      <p:sp>
        <p:nvSpPr>
          <p:cNvPr id="3" name="Content Placeholder 2"/>
          <p:cNvSpPr>
            <a:spLocks noGrp="1"/>
          </p:cNvSpPr>
          <p:nvPr>
            <p:ph idx="1"/>
          </p:nvPr>
        </p:nvSpPr>
        <p:spPr>
          <a:xfrm>
            <a:off x="4211340" y="987427"/>
            <a:ext cx="5014913" cy="4873625"/>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97044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4622"/>
            </a:lvl1pPr>
          </a:lstStyle>
          <a:p>
            <a:r>
              <a:rPr lang="en-US" dirty="0"/>
              <a:t>Click to edit Master title style</a:t>
            </a:r>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66648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733">
                <a:solidFill>
                  <a:schemeClr val="tx1">
                    <a:tint val="75000"/>
                  </a:schemeClr>
                </a:solidFill>
              </a:defRPr>
            </a:lvl1pPr>
          </a:lstStyle>
          <a:p>
            <a:fld id="{C764DE79-268F-4C1A-8933-263129D2AF90}" type="datetimeFigureOut">
              <a:rPr lang="en-US" dirty="0"/>
              <a:t>9/23/2020</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733">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30844757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7727" y="-12357"/>
            <a:ext cx="3863547" cy="369332"/>
          </a:xfrm>
          <a:prstGeom prst="rect">
            <a:avLst/>
          </a:prstGeom>
          <a:noFill/>
        </p:spPr>
        <p:txBody>
          <a:bodyPr wrap="square" rtlCol="0">
            <a:spAutoFit/>
          </a:bodyPr>
          <a:lstStyle/>
          <a:p>
            <a:r>
              <a:rPr lang="en-GB" dirty="0">
                <a:solidFill>
                  <a:schemeClr val="accent1"/>
                </a:solidFill>
                <a:latin typeface="Cooper Black" panose="0208090404030B020404" pitchFamily="18" charset="0"/>
              </a:rPr>
              <a:t>DRAMA</a:t>
            </a:r>
          </a:p>
        </p:txBody>
      </p:sp>
      <p:sp>
        <p:nvSpPr>
          <p:cNvPr id="6" name="Title 3"/>
          <p:cNvSpPr txBox="1">
            <a:spLocks/>
          </p:cNvSpPr>
          <p:nvPr/>
        </p:nvSpPr>
        <p:spPr>
          <a:xfrm>
            <a:off x="1766696" y="310481"/>
            <a:ext cx="7459681" cy="384430"/>
          </a:xfrm>
          <a:prstGeom prst="rect">
            <a:avLst/>
          </a:prstGeom>
          <a:solidFill>
            <a:schemeClr val="accent1">
              <a:lumMod val="60000"/>
              <a:lumOff val="40000"/>
            </a:schemeClr>
          </a:solidFill>
        </p:spPr>
        <p:txBody>
          <a:bodyPr>
            <a:noAutofit/>
          </a:bodyPr>
          <a:lstStyle>
            <a:lvl1pPr algn="ctr"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l"/>
            <a:r>
              <a:rPr lang="en-GB" sz="2800" dirty="0"/>
              <a:t>  </a:t>
            </a:r>
          </a:p>
        </p:txBody>
      </p:sp>
      <p:sp>
        <p:nvSpPr>
          <p:cNvPr id="10" name="Control 4"/>
          <p:cNvSpPr>
            <a:spLocks noChangeArrowheads="1" noChangeShapeType="1"/>
          </p:cNvSpPr>
          <p:nvPr/>
        </p:nvSpPr>
        <p:spPr bwMode="auto">
          <a:xfrm>
            <a:off x="16863245" y="3091269"/>
            <a:ext cx="3497262" cy="483076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9" name="TextBox 8"/>
          <p:cNvSpPr txBox="1"/>
          <p:nvPr/>
        </p:nvSpPr>
        <p:spPr>
          <a:xfrm>
            <a:off x="87527" y="64442"/>
            <a:ext cx="1600200" cy="646331"/>
          </a:xfrm>
          <a:prstGeom prst="rect">
            <a:avLst/>
          </a:prstGeom>
          <a:solidFill>
            <a:schemeClr val="accent1"/>
          </a:solidFill>
          <a:ln>
            <a:solidFill>
              <a:schemeClr val="accent1"/>
            </a:solidFill>
          </a:ln>
        </p:spPr>
        <p:txBody>
          <a:bodyPr wrap="square" rtlCol="0">
            <a:spAutoFit/>
          </a:bodyPr>
          <a:lstStyle/>
          <a:p>
            <a:pPr algn="ctr"/>
            <a:r>
              <a:rPr lang="en-GB" sz="1200" dirty="0"/>
              <a:t>Year 10 Knowledge Organiser Blood Brothers</a:t>
            </a:r>
          </a:p>
        </p:txBody>
      </p:sp>
      <p:sp>
        <p:nvSpPr>
          <p:cNvPr id="5" name="TextBox 4">
            <a:extLst>
              <a:ext uri="{FF2B5EF4-FFF2-40B4-BE49-F238E27FC236}">
                <a16:creationId xmlns:a16="http://schemas.microsoft.com/office/drawing/2014/main" id="{8930CA63-A581-48DD-83BF-F3E417FE9C02}"/>
              </a:ext>
            </a:extLst>
          </p:cNvPr>
          <p:cNvSpPr txBox="1"/>
          <p:nvPr/>
        </p:nvSpPr>
        <p:spPr>
          <a:xfrm>
            <a:off x="1818043" y="356668"/>
            <a:ext cx="3671692" cy="276999"/>
          </a:xfrm>
          <a:prstGeom prst="rect">
            <a:avLst/>
          </a:prstGeom>
          <a:solidFill>
            <a:srgbClr val="FF0101"/>
          </a:solidFill>
        </p:spPr>
        <p:txBody>
          <a:bodyPr wrap="square" lIns="91440" tIns="45720" rIns="91440" bIns="45720" rtlCol="0" anchor="t">
            <a:spAutoFit/>
          </a:bodyPr>
          <a:lstStyle/>
          <a:p>
            <a:r>
              <a:rPr lang="en-GB" sz="1200" b="1" u="sng" dirty="0">
                <a:solidFill>
                  <a:schemeClr val="bg1"/>
                </a:solidFill>
              </a:rPr>
              <a:t>Section A – Play Synopsis, scene by scene summary</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6727" r="7628" b="23139"/>
          <a:stretch/>
        </p:blipFill>
        <p:spPr>
          <a:xfrm>
            <a:off x="9251092" y="19040"/>
            <a:ext cx="634315" cy="675870"/>
          </a:xfrm>
          <a:prstGeom prst="rect">
            <a:avLst/>
          </a:prstGeom>
        </p:spPr>
      </p:pic>
      <p:graphicFrame>
        <p:nvGraphicFramePr>
          <p:cNvPr id="7" name="Table 10">
            <a:extLst>
              <a:ext uri="{FF2B5EF4-FFF2-40B4-BE49-F238E27FC236}">
                <a16:creationId xmlns:a16="http://schemas.microsoft.com/office/drawing/2014/main" id="{FB257D41-3173-4C76-9D7E-3BEA2DF18E2E}"/>
              </a:ext>
            </a:extLst>
          </p:cNvPr>
          <p:cNvGraphicFramePr>
            <a:graphicFrameLocks noGrp="1"/>
          </p:cNvGraphicFramePr>
          <p:nvPr>
            <p:extLst>
              <p:ext uri="{D42A27DB-BD31-4B8C-83A1-F6EECF244321}">
                <p14:modId xmlns:p14="http://schemas.microsoft.com/office/powerpoint/2010/main" val="121812977"/>
              </p:ext>
            </p:extLst>
          </p:nvPr>
        </p:nvGraphicFramePr>
        <p:xfrm>
          <a:off x="70736" y="794263"/>
          <a:ext cx="9673844" cy="5887720"/>
        </p:xfrm>
        <a:graphic>
          <a:graphicData uri="http://schemas.openxmlformats.org/drawingml/2006/table">
            <a:tbl>
              <a:tblPr firstRow="1" bandRow="1">
                <a:tableStyleId>{5C22544A-7EE6-4342-B048-85BDC9FD1C3A}</a:tableStyleId>
              </a:tblPr>
              <a:tblGrid>
                <a:gridCol w="1771270">
                  <a:extLst>
                    <a:ext uri="{9D8B030D-6E8A-4147-A177-3AD203B41FA5}">
                      <a16:colId xmlns:a16="http://schemas.microsoft.com/office/drawing/2014/main" val="3152984524"/>
                    </a:ext>
                  </a:extLst>
                </a:gridCol>
                <a:gridCol w="5359231">
                  <a:extLst>
                    <a:ext uri="{9D8B030D-6E8A-4147-A177-3AD203B41FA5}">
                      <a16:colId xmlns:a16="http://schemas.microsoft.com/office/drawing/2014/main" val="1822220311"/>
                    </a:ext>
                  </a:extLst>
                </a:gridCol>
                <a:gridCol w="2543343">
                  <a:extLst>
                    <a:ext uri="{9D8B030D-6E8A-4147-A177-3AD203B41FA5}">
                      <a16:colId xmlns:a16="http://schemas.microsoft.com/office/drawing/2014/main" val="2592407887"/>
                    </a:ext>
                  </a:extLst>
                </a:gridCol>
              </a:tblGrid>
              <a:tr h="370840">
                <a:tc gridSpan="3">
                  <a:txBody>
                    <a:bodyPr/>
                    <a:lstStyle/>
                    <a:p>
                      <a:pPr lvl="0">
                        <a:buNone/>
                      </a:pPr>
                      <a:r>
                        <a:rPr lang="en-US" sz="1600" b="1" i="0" u="none" strike="noStrike" noProof="0" dirty="0">
                          <a:solidFill>
                            <a:schemeClr val="tx1"/>
                          </a:solidFill>
                          <a:latin typeface="Corbel"/>
                        </a:rPr>
                        <a:t>Scene-by-Scene Summary</a:t>
                      </a:r>
                      <a:r>
                        <a:rPr lang="en-US" sz="1600" b="0" i="0" u="none" strike="noStrike" noProof="0" dirty="0">
                          <a:solidFill>
                            <a:schemeClr val="tx1"/>
                          </a:solidFill>
                          <a:latin typeface="Corbel"/>
                        </a:rPr>
                        <a:t> – Alongside key quotations from each section of the play.</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56985374"/>
                  </a:ext>
                </a:extLst>
              </a:tr>
              <a:tr h="370840">
                <a:tc>
                  <a:txBody>
                    <a:bodyPr/>
                    <a:lstStyle/>
                    <a:p>
                      <a:pPr lvl="0" algn="ctr">
                        <a:buNone/>
                      </a:pPr>
                      <a:r>
                        <a:rPr lang="en-US" sz="1800" b="1" i="0" u="none" strike="noStrike" noProof="0" dirty="0">
                          <a:latin typeface="Corbel"/>
                        </a:rPr>
                        <a:t>Beginning of Act I</a:t>
                      </a:r>
                    </a:p>
                  </a:txBody>
                  <a:tcPr anchor="ctr"/>
                </a:tc>
                <a:tc>
                  <a:txBody>
                    <a:bodyPr/>
                    <a:lstStyle/>
                    <a:p>
                      <a:pPr lvl="0" algn="ctr">
                        <a:buNone/>
                      </a:pPr>
                      <a:endParaRPr lang="en-US" sz="1400" b="0" i="0" u="none" strike="noStrike" noProof="0" dirty="0">
                        <a:latin typeface="Corbel"/>
                      </a:endParaRPr>
                    </a:p>
                    <a:p>
                      <a:pPr lvl="0" algn="ctr">
                        <a:buNone/>
                      </a:pPr>
                      <a:r>
                        <a:rPr lang="en-US" sz="1400" b="0" i="0" u="none" strike="noStrike" noProof="0">
                          <a:latin typeface="Corbel"/>
                        </a:rPr>
                        <a:t>The play opens with </a:t>
                      </a:r>
                      <a:r>
                        <a:rPr lang="en-US" sz="1400" b="0" i="0" u="none" strike="noStrike" noProof="0" err="1">
                          <a:latin typeface="Corbel"/>
                        </a:rPr>
                        <a:t>Mrs</a:t>
                      </a:r>
                      <a:r>
                        <a:rPr lang="en-US" sz="1400" b="0" i="0" u="none" strike="noStrike" noProof="0" dirty="0">
                          <a:latin typeface="Corbel"/>
                        </a:rPr>
                        <a:t> Johnstone begging the Narrator to tell her ‘it’s not true’, and the Narrator revealing that the Johnstone twins were separated at birth, and only found out when they died. </a:t>
                      </a:r>
                      <a:r>
                        <a:rPr lang="en-US" sz="1400" b="0" i="0" u="none" strike="noStrike" noProof="0" err="1">
                          <a:latin typeface="Corbel"/>
                        </a:rPr>
                        <a:t>Mrs</a:t>
                      </a:r>
                      <a:r>
                        <a:rPr lang="en-US" sz="1400" b="0" i="0" u="none" strike="noStrike" noProof="0" dirty="0">
                          <a:latin typeface="Corbel"/>
                        </a:rPr>
                        <a:t> Johnstone (a 30-something woman who looks much older) tells of her life having a shotgun wedding, having many children at a young age, and her husband leaving her. </a:t>
                      </a:r>
                      <a:r>
                        <a:rPr lang="en-US" sz="1400" b="0" i="0" u="none" strike="noStrike" noProof="0" err="1">
                          <a:latin typeface="Corbel"/>
                        </a:rPr>
                        <a:t>Mrs</a:t>
                      </a:r>
                      <a:r>
                        <a:rPr lang="en-US" sz="1400" b="0" i="0" u="none" strike="noStrike" noProof="0" dirty="0">
                          <a:latin typeface="Corbel"/>
                        </a:rPr>
                        <a:t> Johnstone cannot pay her bills, and her children are hungry. In the next scene, </a:t>
                      </a:r>
                      <a:r>
                        <a:rPr lang="en-US" sz="1400" b="0" i="0" u="none" strike="noStrike" noProof="0" err="1">
                          <a:latin typeface="Corbel"/>
                        </a:rPr>
                        <a:t>Mrs</a:t>
                      </a:r>
                      <a:r>
                        <a:rPr lang="en-US" sz="1400" b="0" i="0" u="none" strike="noStrike" noProof="0" dirty="0">
                          <a:latin typeface="Corbel"/>
                        </a:rPr>
                        <a:t> Johnstone is seen cleaning for the wealthy </a:t>
                      </a:r>
                      <a:r>
                        <a:rPr lang="en-US" sz="1400" b="0" i="0" u="none" strike="noStrike" noProof="0" err="1">
                          <a:latin typeface="Corbel"/>
                        </a:rPr>
                        <a:t>Mrs</a:t>
                      </a:r>
                      <a:r>
                        <a:rPr lang="en-US" sz="1400" b="0" i="0" u="none" strike="noStrike" noProof="0" dirty="0">
                          <a:latin typeface="Corbel"/>
                        </a:rPr>
                        <a:t> Lyons, who laments not being able to have children. </a:t>
                      </a:r>
                      <a:r>
                        <a:rPr lang="en-US" sz="1400" b="0" i="0" u="none" strike="noStrike" noProof="0" err="1">
                          <a:latin typeface="Corbel"/>
                        </a:rPr>
                        <a:t>Mrs</a:t>
                      </a:r>
                      <a:r>
                        <a:rPr lang="en-US" sz="1400" b="0" i="0" u="none" strike="noStrike" noProof="0" dirty="0">
                          <a:latin typeface="Corbel"/>
                        </a:rPr>
                        <a:t> Johnstone finds out that she is having twins (she cannot afford them both). </a:t>
                      </a:r>
                      <a:r>
                        <a:rPr lang="en-US" sz="1400" b="0" i="0" u="none" strike="noStrike" noProof="0" err="1">
                          <a:latin typeface="Corbel"/>
                        </a:rPr>
                        <a:t>Mrs</a:t>
                      </a:r>
                      <a:r>
                        <a:rPr lang="en-US" sz="1400" b="0" i="0" u="none" strike="noStrike" noProof="0" dirty="0">
                          <a:latin typeface="Corbel"/>
                        </a:rPr>
                        <a:t> Lyons begs her to give one of them to her. Initially, </a:t>
                      </a:r>
                      <a:r>
                        <a:rPr lang="en-US" sz="1400" b="0" i="0" u="none" strike="noStrike" noProof="0" err="1">
                          <a:latin typeface="Corbel"/>
                        </a:rPr>
                        <a:t>Mrs</a:t>
                      </a:r>
                      <a:r>
                        <a:rPr lang="en-US" sz="1400" b="0" i="0" u="none" strike="noStrike" noProof="0" dirty="0">
                          <a:latin typeface="Corbel"/>
                        </a:rPr>
                        <a:t> Johnstone is horrified, but </a:t>
                      </a:r>
                      <a:r>
                        <a:rPr lang="en-US" sz="1400" b="0" i="0" u="none" strike="noStrike" noProof="0" err="1">
                          <a:latin typeface="Corbel"/>
                        </a:rPr>
                        <a:t>Mrs</a:t>
                      </a:r>
                      <a:r>
                        <a:rPr lang="en-US" sz="1400" b="0" i="0" u="none" strike="noStrike" noProof="0" dirty="0">
                          <a:latin typeface="Corbel"/>
                        </a:rPr>
                        <a:t> Lyons is able to convince her. </a:t>
                      </a:r>
                      <a:r>
                        <a:rPr lang="en-US" sz="1400" b="0" i="0" u="none" strike="noStrike" noProof="0" err="1">
                          <a:latin typeface="Corbel"/>
                        </a:rPr>
                        <a:t>Mrs</a:t>
                      </a:r>
                      <a:r>
                        <a:rPr lang="en-US" sz="1400" b="0" i="0" u="none" strike="noStrike" noProof="0" dirty="0">
                          <a:latin typeface="Corbel"/>
                        </a:rPr>
                        <a:t> Lyons plays on </a:t>
                      </a:r>
                      <a:r>
                        <a:rPr lang="en-US" sz="1400" b="0" i="0" u="none" strike="noStrike" noProof="0" err="1">
                          <a:latin typeface="Corbel"/>
                        </a:rPr>
                        <a:t>Mrs</a:t>
                      </a:r>
                      <a:r>
                        <a:rPr lang="en-US" sz="1400" b="0" i="0" u="none" strike="noStrike" noProof="0" dirty="0">
                          <a:latin typeface="Corbel"/>
                        </a:rPr>
                        <a:t> Johnstone’s belief in superstition to have her swear on a bible to tell no one. The deal is final.</a:t>
                      </a:r>
                    </a:p>
                    <a:p>
                      <a:pPr lvl="0" algn="ctr">
                        <a:buNone/>
                      </a:pPr>
                      <a:endParaRPr lang="en-US" sz="1400" b="0" i="0" u="none" strike="noStrike" noProof="0" dirty="0">
                        <a:latin typeface="Corbel"/>
                      </a:endParaRPr>
                    </a:p>
                  </a:txBody>
                  <a:tcPr/>
                </a:tc>
                <a:tc>
                  <a:txBody>
                    <a:bodyPr/>
                    <a:lstStyle/>
                    <a:p>
                      <a:pPr lvl="0" algn="ctr">
                        <a:lnSpc>
                          <a:spcPct val="100000"/>
                        </a:lnSpc>
                        <a:spcBef>
                          <a:spcPts val="0"/>
                        </a:spcBef>
                        <a:spcAft>
                          <a:spcPts val="0"/>
                        </a:spcAft>
                        <a:buNone/>
                      </a:pPr>
                      <a:endParaRPr lang="en-US" sz="1800" b="0" i="1" u="none" strike="noStrike" noProof="0" dirty="0">
                        <a:latin typeface="Corbel"/>
                      </a:endParaRPr>
                    </a:p>
                    <a:p>
                      <a:pPr lvl="0" algn="ctr">
                        <a:lnSpc>
                          <a:spcPct val="100000"/>
                        </a:lnSpc>
                        <a:spcBef>
                          <a:spcPts val="0"/>
                        </a:spcBef>
                        <a:spcAft>
                          <a:spcPts val="0"/>
                        </a:spcAft>
                        <a:buNone/>
                      </a:pPr>
                      <a:endParaRPr lang="en-US" sz="1800" b="0" i="1" u="none" strike="noStrike" noProof="0" dirty="0">
                        <a:latin typeface="Corbel"/>
                      </a:endParaRPr>
                    </a:p>
                    <a:p>
                      <a:pPr lvl="0" algn="ctr">
                        <a:lnSpc>
                          <a:spcPct val="100000"/>
                        </a:lnSpc>
                        <a:spcBef>
                          <a:spcPts val="0"/>
                        </a:spcBef>
                        <a:spcAft>
                          <a:spcPts val="0"/>
                        </a:spcAft>
                        <a:buNone/>
                      </a:pPr>
                      <a:r>
                        <a:rPr lang="en-US" sz="1800" b="0" i="1" u="none" strike="noStrike" noProof="0" dirty="0">
                          <a:latin typeface="Corbel"/>
                        </a:rPr>
                        <a:t>“So did y' hear the story</a:t>
                      </a:r>
                      <a:endParaRPr lang="en-US" sz="1800" b="0" i="0" u="none" strike="noStrike" noProof="0" dirty="0">
                        <a:latin typeface="Corbel"/>
                      </a:endParaRPr>
                    </a:p>
                    <a:p>
                      <a:pPr lvl="0" algn="ctr">
                        <a:lnSpc>
                          <a:spcPct val="100000"/>
                        </a:lnSpc>
                        <a:spcBef>
                          <a:spcPts val="0"/>
                        </a:spcBef>
                        <a:spcAft>
                          <a:spcPts val="0"/>
                        </a:spcAft>
                        <a:buNone/>
                      </a:pPr>
                      <a:r>
                        <a:rPr lang="en-US" sz="1800" b="0" i="1" u="none" strike="noStrike" noProof="0" dirty="0">
                          <a:latin typeface="Corbel"/>
                        </a:rPr>
                        <a:t>Of the Johnstone twins?</a:t>
                      </a:r>
                      <a:endParaRPr lang="en-US" sz="1800" b="0" i="0" u="none" strike="noStrike" noProof="0" dirty="0">
                        <a:latin typeface="Corbel"/>
                      </a:endParaRPr>
                    </a:p>
                    <a:p>
                      <a:pPr lvl="0" algn="ctr">
                        <a:lnSpc>
                          <a:spcPct val="100000"/>
                        </a:lnSpc>
                        <a:spcBef>
                          <a:spcPts val="0"/>
                        </a:spcBef>
                        <a:spcAft>
                          <a:spcPts val="0"/>
                        </a:spcAft>
                        <a:buNone/>
                      </a:pPr>
                      <a:r>
                        <a:rPr lang="en-US" sz="1800" b="0" i="1" u="none" strike="noStrike" noProof="0" dirty="0">
                          <a:latin typeface="Corbel"/>
                        </a:rPr>
                        <a:t>As like each other as two new pins Of one womb born, on the self same day,</a:t>
                      </a:r>
                      <a:endParaRPr lang="en-US" sz="1800" b="0" i="0" u="none" strike="noStrike" noProof="0" dirty="0">
                        <a:latin typeface="Corbel"/>
                      </a:endParaRPr>
                    </a:p>
                    <a:p>
                      <a:pPr lvl="0" algn="ctr">
                        <a:lnSpc>
                          <a:spcPct val="100000"/>
                        </a:lnSpc>
                        <a:spcBef>
                          <a:spcPts val="0"/>
                        </a:spcBef>
                        <a:spcAft>
                          <a:spcPts val="0"/>
                        </a:spcAft>
                        <a:buNone/>
                      </a:pPr>
                      <a:r>
                        <a:rPr lang="en-US" sz="1800" b="0" i="1" u="none" strike="noStrike" noProof="0" dirty="0">
                          <a:latin typeface="Corbel"/>
                        </a:rPr>
                        <a:t>How one was kept and one given away?</a:t>
                      </a:r>
                      <a:r>
                        <a:rPr lang="en-US" sz="1800" b="0" i="0" u="none" strike="noStrike" noProof="0" dirty="0">
                          <a:latin typeface="Corbel"/>
                        </a:rPr>
                        <a:t>”</a:t>
                      </a:r>
                    </a:p>
                    <a:p>
                      <a:pPr lvl="0">
                        <a:buNone/>
                      </a:pPr>
                      <a:endParaRPr lang="en-US" dirty="0"/>
                    </a:p>
                  </a:txBody>
                  <a:tcPr/>
                </a:tc>
                <a:extLst>
                  <a:ext uri="{0D108BD9-81ED-4DB2-BD59-A6C34878D82A}">
                    <a16:rowId xmlns:a16="http://schemas.microsoft.com/office/drawing/2014/main" val="16022529"/>
                  </a:ext>
                </a:extLst>
              </a:tr>
              <a:tr h="370840">
                <a:tc>
                  <a:txBody>
                    <a:bodyPr/>
                    <a:lstStyle/>
                    <a:p>
                      <a:pPr lvl="0" algn="ctr">
                        <a:buNone/>
                      </a:pPr>
                      <a:r>
                        <a:rPr lang="en-US" sz="1800" b="1" i="0" u="none" strike="noStrike" noProof="0" dirty="0">
                          <a:latin typeface="Corbel"/>
                        </a:rPr>
                        <a:t>Middle of Act I</a:t>
                      </a:r>
                    </a:p>
                  </a:txBody>
                  <a:tcPr anchor="ctr"/>
                </a:tc>
                <a:tc>
                  <a:txBody>
                    <a:bodyPr/>
                    <a:lstStyle/>
                    <a:p>
                      <a:pPr lvl="0" algn="ctr">
                        <a:buNone/>
                      </a:pPr>
                      <a:endParaRPr lang="en-US" sz="1400" b="0" i="0" u="none" strike="noStrike" noProof="0" dirty="0">
                        <a:latin typeface="Corbel"/>
                      </a:endParaRPr>
                    </a:p>
                    <a:p>
                      <a:pPr lvl="0" algn="ctr">
                        <a:buNone/>
                      </a:pPr>
                      <a:r>
                        <a:rPr lang="en-US" sz="1400" b="0" i="0" u="none" strike="noStrike" noProof="0">
                          <a:latin typeface="Corbel"/>
                        </a:rPr>
                        <a:t>Mrs Johnstone gives birth to twins, and when she returns from hospital creditors take her possessions to pay for bills. Mrs Lyons enters and forces Mrs J to give up the twin, as promised. Reluctantly, she does so. When returning to the house the next week, Mrs J plays with the twin she gave away – Mrs L arrives and is furious - she fires her. Mrs J threatens to take her baby with her, and then to tell someone, but Mrs L makes up a new superstition about twins secretly parted, who learn their origins, immediately die. </a:t>
                      </a:r>
                    </a:p>
                    <a:p>
                      <a:pPr lvl="0" algn="ctr">
                        <a:buNone/>
                      </a:pPr>
                      <a:endParaRPr lang="en-US" sz="1400" b="0" i="0" u="none" strike="noStrike" noProof="0" dirty="0">
                        <a:latin typeface="Corbel"/>
                      </a:endParaRPr>
                    </a:p>
                  </a:txBody>
                  <a:tcPr/>
                </a:tc>
                <a:tc>
                  <a:txBody>
                    <a:bodyPr/>
                    <a:lstStyle/>
                    <a:p>
                      <a:pPr lvl="0" algn="ctr">
                        <a:buNone/>
                      </a:pPr>
                      <a:endParaRPr lang="en-US" sz="1800" b="0" i="1" u="none" strike="noStrike" noProof="0" dirty="0">
                        <a:latin typeface="Corbel"/>
                      </a:endParaRPr>
                    </a:p>
                    <a:p>
                      <a:pPr lvl="0" algn="ctr">
                        <a:buNone/>
                      </a:pPr>
                      <a:r>
                        <a:rPr lang="en-US" sz="1800" b="0" i="1" u="none" strike="noStrike" noProof="0">
                          <a:latin typeface="Corbel"/>
                        </a:rPr>
                        <a:t>“Surely, it’s better to give one child to me.  Look, at least if the child was with me you’d be able to see him every day, as you came to work.”</a:t>
                      </a:r>
                      <a:endParaRPr lang="en-US" sz="1800" b="0" i="0" u="none" strike="noStrike" noProof="0">
                        <a:latin typeface="Corbel"/>
                      </a:endParaRPr>
                    </a:p>
                  </a:txBody>
                  <a:tcPr/>
                </a:tc>
                <a:extLst>
                  <a:ext uri="{0D108BD9-81ED-4DB2-BD59-A6C34878D82A}">
                    <a16:rowId xmlns:a16="http://schemas.microsoft.com/office/drawing/2014/main" val="3599651354"/>
                  </a:ext>
                </a:extLst>
              </a:tr>
            </a:tbl>
          </a:graphicData>
        </a:graphic>
      </p:graphicFrame>
    </p:spTree>
    <p:extLst>
      <p:ext uri="{BB962C8B-B14F-4D97-AF65-F5344CB8AC3E}">
        <p14:creationId xmlns:p14="http://schemas.microsoft.com/office/powerpoint/2010/main" val="1558505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7727" y="-12357"/>
            <a:ext cx="3863547" cy="369332"/>
          </a:xfrm>
          <a:prstGeom prst="rect">
            <a:avLst/>
          </a:prstGeom>
          <a:noFill/>
        </p:spPr>
        <p:txBody>
          <a:bodyPr wrap="square" rtlCol="0">
            <a:spAutoFit/>
          </a:bodyPr>
          <a:lstStyle/>
          <a:p>
            <a:r>
              <a:rPr lang="en-GB" dirty="0">
                <a:solidFill>
                  <a:schemeClr val="accent1"/>
                </a:solidFill>
                <a:latin typeface="Cooper Black" panose="0208090404030B020404" pitchFamily="18" charset="0"/>
              </a:rPr>
              <a:t>DRAMA</a:t>
            </a:r>
          </a:p>
        </p:txBody>
      </p:sp>
      <p:sp>
        <p:nvSpPr>
          <p:cNvPr id="6" name="Title 3"/>
          <p:cNvSpPr txBox="1">
            <a:spLocks/>
          </p:cNvSpPr>
          <p:nvPr/>
        </p:nvSpPr>
        <p:spPr>
          <a:xfrm>
            <a:off x="1766696" y="310481"/>
            <a:ext cx="7459681" cy="384430"/>
          </a:xfrm>
          <a:prstGeom prst="rect">
            <a:avLst/>
          </a:prstGeom>
          <a:solidFill>
            <a:schemeClr val="accent1">
              <a:lumMod val="60000"/>
              <a:lumOff val="40000"/>
            </a:schemeClr>
          </a:solidFill>
        </p:spPr>
        <p:txBody>
          <a:bodyPr>
            <a:noAutofit/>
          </a:bodyPr>
          <a:lstStyle>
            <a:lvl1pPr algn="ctr"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l"/>
            <a:r>
              <a:rPr lang="en-GB" sz="2800" dirty="0"/>
              <a:t> </a:t>
            </a:r>
          </a:p>
        </p:txBody>
      </p:sp>
      <p:sp>
        <p:nvSpPr>
          <p:cNvPr id="10" name="Control 4"/>
          <p:cNvSpPr>
            <a:spLocks noChangeArrowheads="1" noChangeShapeType="1"/>
          </p:cNvSpPr>
          <p:nvPr/>
        </p:nvSpPr>
        <p:spPr bwMode="auto">
          <a:xfrm>
            <a:off x="16863245" y="3091269"/>
            <a:ext cx="3497262" cy="483076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9" name="TextBox 8"/>
          <p:cNvSpPr txBox="1"/>
          <p:nvPr/>
        </p:nvSpPr>
        <p:spPr>
          <a:xfrm>
            <a:off x="87527" y="64442"/>
            <a:ext cx="1600200" cy="646331"/>
          </a:xfrm>
          <a:prstGeom prst="rect">
            <a:avLst/>
          </a:prstGeom>
          <a:solidFill>
            <a:schemeClr val="accent1"/>
          </a:solidFill>
          <a:ln>
            <a:solidFill>
              <a:schemeClr val="accent1"/>
            </a:solidFill>
          </a:ln>
        </p:spPr>
        <p:txBody>
          <a:bodyPr wrap="square" rtlCol="0">
            <a:spAutoFit/>
          </a:bodyPr>
          <a:lstStyle/>
          <a:p>
            <a:pPr algn="ctr"/>
            <a:r>
              <a:rPr lang="en-GB" sz="1200" dirty="0"/>
              <a:t>Year 10 Knowledge Organiser Blood Brothers</a:t>
            </a:r>
          </a:p>
        </p:txBody>
      </p:sp>
      <p:sp>
        <p:nvSpPr>
          <p:cNvPr id="5" name="TextBox 4">
            <a:extLst>
              <a:ext uri="{FF2B5EF4-FFF2-40B4-BE49-F238E27FC236}">
                <a16:creationId xmlns:a16="http://schemas.microsoft.com/office/drawing/2014/main" id="{8930CA63-A581-48DD-83BF-F3E417FE9C02}"/>
              </a:ext>
            </a:extLst>
          </p:cNvPr>
          <p:cNvSpPr txBox="1"/>
          <p:nvPr/>
        </p:nvSpPr>
        <p:spPr>
          <a:xfrm>
            <a:off x="1812810" y="363148"/>
            <a:ext cx="3308117" cy="276999"/>
          </a:xfrm>
          <a:prstGeom prst="rect">
            <a:avLst/>
          </a:prstGeom>
          <a:solidFill>
            <a:srgbClr val="FF0101"/>
          </a:solidFill>
        </p:spPr>
        <p:txBody>
          <a:bodyPr wrap="square" lIns="91440" tIns="45720" rIns="91440" bIns="45720" rtlCol="0" anchor="t">
            <a:spAutoFit/>
          </a:bodyPr>
          <a:lstStyle/>
          <a:p>
            <a:r>
              <a:rPr lang="en-GB" sz="1200" b="1" u="sng">
                <a:solidFill>
                  <a:schemeClr val="bg1"/>
                </a:solidFill>
              </a:rPr>
              <a:t>Section G – Answering the 8 mark</a:t>
            </a:r>
            <a:r>
              <a:rPr lang="en-GB" sz="1200" b="1" u="sng" dirty="0">
                <a:solidFill>
                  <a:schemeClr val="bg1"/>
                </a:solidFill>
              </a:rPr>
              <a:t> question </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6727" r="7628" b="23139"/>
          <a:stretch/>
        </p:blipFill>
        <p:spPr>
          <a:xfrm>
            <a:off x="9251092" y="19040"/>
            <a:ext cx="634315" cy="675870"/>
          </a:xfrm>
          <a:prstGeom prst="rect">
            <a:avLst/>
          </a:prstGeom>
        </p:spPr>
      </p:pic>
      <p:sp>
        <p:nvSpPr>
          <p:cNvPr id="2" name="Oval 1">
            <a:extLst>
              <a:ext uri="{FF2B5EF4-FFF2-40B4-BE49-F238E27FC236}">
                <a16:creationId xmlns:a16="http://schemas.microsoft.com/office/drawing/2014/main" id="{E3F98DA6-EE7C-49A8-A58E-0D930DA4EA66}"/>
              </a:ext>
            </a:extLst>
          </p:cNvPr>
          <p:cNvSpPr/>
          <p:nvPr/>
        </p:nvSpPr>
        <p:spPr>
          <a:xfrm>
            <a:off x="4078705" y="2812931"/>
            <a:ext cx="1811545" cy="189780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600">
                <a:cs typeface="Calibri"/>
              </a:rPr>
              <a:t>Answering the 8 mark question.</a:t>
            </a:r>
          </a:p>
          <a:p>
            <a:pPr algn="ctr"/>
            <a:r>
              <a:rPr lang="en-US" sz="1600" b="1" u="sng">
                <a:cs typeface="Calibri"/>
              </a:rPr>
              <a:t>DESCRIBE + EXPLAIN</a:t>
            </a:r>
          </a:p>
        </p:txBody>
      </p:sp>
      <p:sp>
        <p:nvSpPr>
          <p:cNvPr id="12" name="TextBox 11">
            <a:extLst>
              <a:ext uri="{FF2B5EF4-FFF2-40B4-BE49-F238E27FC236}">
                <a16:creationId xmlns:a16="http://schemas.microsoft.com/office/drawing/2014/main" id="{33D0FE0B-E0EE-4C19-B0FF-4FCC91F569F6}"/>
              </a:ext>
            </a:extLst>
          </p:cNvPr>
          <p:cNvSpPr txBox="1"/>
          <p:nvPr/>
        </p:nvSpPr>
        <p:spPr>
          <a:xfrm>
            <a:off x="1338532" y="871268"/>
            <a:ext cx="4569124" cy="369332"/>
          </a:xfrm>
          <a:prstGeom prst="rect">
            <a:avLst/>
          </a:prstGeom>
          <a:noFill/>
          <a:ln>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dirty="0">
                <a:cs typeface="Segoe UI"/>
              </a:rPr>
              <a:t>Focus on the </a:t>
            </a:r>
            <a:r>
              <a:rPr lang="en-GB" b="1" i="1" dirty="0">
                <a:cs typeface="Segoe UI"/>
              </a:rPr>
              <a:t>given line</a:t>
            </a:r>
            <a:r>
              <a:rPr lang="en-GB" dirty="0">
                <a:cs typeface="Segoe UI"/>
              </a:rPr>
              <a:t> from the extract</a:t>
            </a:r>
            <a:endParaRPr lang="en-US" dirty="0">
              <a:cs typeface="Calibri"/>
            </a:endParaRPr>
          </a:p>
        </p:txBody>
      </p:sp>
      <p:sp>
        <p:nvSpPr>
          <p:cNvPr id="13" name="TextBox 12">
            <a:extLst>
              <a:ext uri="{FF2B5EF4-FFF2-40B4-BE49-F238E27FC236}">
                <a16:creationId xmlns:a16="http://schemas.microsoft.com/office/drawing/2014/main" id="{0399BC1A-09BD-4A2B-87C6-7868BCF524B5}"/>
              </a:ext>
            </a:extLst>
          </p:cNvPr>
          <p:cNvSpPr txBox="1"/>
          <p:nvPr/>
        </p:nvSpPr>
        <p:spPr>
          <a:xfrm>
            <a:off x="172969" y="1532627"/>
            <a:ext cx="4397592" cy="646331"/>
          </a:xfrm>
          <a:prstGeom prst="rect">
            <a:avLst/>
          </a:prstGeom>
          <a:noFill/>
          <a:ln>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dirty="0"/>
              <a:t>Pick out </a:t>
            </a:r>
            <a:r>
              <a:rPr lang="en-GB" b="1" i="1" dirty="0"/>
              <a:t>specific words</a:t>
            </a:r>
            <a:r>
              <a:rPr lang="en-GB" dirty="0"/>
              <a:t> from the line and </a:t>
            </a:r>
            <a:r>
              <a:rPr lang="en-GB" b="1" dirty="0"/>
              <a:t>DESCRIBE</a:t>
            </a:r>
            <a:r>
              <a:rPr lang="en-GB" dirty="0"/>
              <a:t> </a:t>
            </a:r>
            <a:r>
              <a:rPr lang="en-GB" b="1" u="sng"/>
              <a:t>how</a:t>
            </a:r>
            <a:r>
              <a:rPr lang="en-GB" dirty="0"/>
              <a:t> you would deliver them</a:t>
            </a:r>
            <a:r>
              <a:rPr lang="en-US" dirty="0"/>
              <a:t> </a:t>
            </a:r>
            <a:r>
              <a:rPr lang="en-US" dirty="0">
                <a:cs typeface="Calibri"/>
              </a:rPr>
              <a:t>​</a:t>
            </a:r>
            <a:endParaRPr lang="en-US" dirty="0"/>
          </a:p>
        </p:txBody>
      </p:sp>
      <p:sp>
        <p:nvSpPr>
          <p:cNvPr id="14" name="TextBox 13">
            <a:extLst>
              <a:ext uri="{FF2B5EF4-FFF2-40B4-BE49-F238E27FC236}">
                <a16:creationId xmlns:a16="http://schemas.microsoft.com/office/drawing/2014/main" id="{B71FD708-22AF-4363-A50F-6F5560C4B7EB}"/>
              </a:ext>
            </a:extLst>
          </p:cNvPr>
          <p:cNvSpPr txBox="1"/>
          <p:nvPr/>
        </p:nvSpPr>
        <p:spPr>
          <a:xfrm>
            <a:off x="964721" y="235213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i="1" u="sng">
                <a:solidFill>
                  <a:srgbClr val="002060"/>
                </a:solidFill>
              </a:rPr>
              <a:t>Use drama terminology</a:t>
            </a:r>
            <a:r>
              <a:rPr lang="en-US" u="sng" dirty="0">
                <a:solidFill>
                  <a:srgbClr val="002060"/>
                </a:solidFill>
              </a:rPr>
              <a:t> </a:t>
            </a:r>
            <a:r>
              <a:rPr lang="en-US" u="sng">
                <a:solidFill>
                  <a:srgbClr val="002060"/>
                </a:solidFill>
                <a:cs typeface="Calibri"/>
              </a:rPr>
              <a:t>​</a:t>
            </a:r>
          </a:p>
        </p:txBody>
      </p:sp>
      <p:sp>
        <p:nvSpPr>
          <p:cNvPr id="15" name="TextBox 14">
            <a:extLst>
              <a:ext uri="{FF2B5EF4-FFF2-40B4-BE49-F238E27FC236}">
                <a16:creationId xmlns:a16="http://schemas.microsoft.com/office/drawing/2014/main" id="{26AAD051-5D78-4E92-872A-85BA76A1A251}"/>
              </a:ext>
            </a:extLst>
          </p:cNvPr>
          <p:cNvSpPr txBox="1"/>
          <p:nvPr/>
        </p:nvSpPr>
        <p:spPr>
          <a:xfrm>
            <a:off x="6485627" y="1403231"/>
            <a:ext cx="2843260" cy="1477328"/>
          </a:xfrm>
          <a:prstGeom prst="rect">
            <a:avLst/>
          </a:prstGeom>
          <a:noFill/>
          <a:ln>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b="1" dirty="0">
                <a:cs typeface="Segoe UI"/>
              </a:rPr>
              <a:t>EXPLAIN why</a:t>
            </a:r>
            <a:r>
              <a:rPr lang="en-GB" dirty="0">
                <a:cs typeface="Segoe UI"/>
              </a:rPr>
              <a:t> you would do it (this is the effect you want to create and the meaning you want to communicate to the audience.)</a:t>
            </a:r>
            <a:r>
              <a:rPr lang="en-US" dirty="0">
                <a:cs typeface="Segoe UI"/>
              </a:rPr>
              <a:t> ​​</a:t>
            </a:r>
            <a:endParaRPr lang="en-US" dirty="0"/>
          </a:p>
        </p:txBody>
      </p:sp>
      <p:sp>
        <p:nvSpPr>
          <p:cNvPr id="18" name="TextBox 17">
            <a:extLst>
              <a:ext uri="{FF2B5EF4-FFF2-40B4-BE49-F238E27FC236}">
                <a16:creationId xmlns:a16="http://schemas.microsoft.com/office/drawing/2014/main" id="{E677B4CF-5406-483D-AE2A-98A81EEA2C16}"/>
              </a:ext>
            </a:extLst>
          </p:cNvPr>
          <p:cNvSpPr txBox="1"/>
          <p:nvPr/>
        </p:nvSpPr>
        <p:spPr>
          <a:xfrm>
            <a:off x="173966" y="3531079"/>
            <a:ext cx="1305464" cy="18158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b="1" u="sng">
                <a:cs typeface="Segoe UI"/>
              </a:rPr>
              <a:t>VOCAL SKILLS:</a:t>
            </a:r>
            <a:r>
              <a:rPr lang="en-US" sz="1400" u="sng" dirty="0">
                <a:cs typeface="Calibri"/>
              </a:rPr>
              <a:t> </a:t>
            </a:r>
            <a:endParaRPr lang="en-US" u="sng">
              <a:cs typeface="Calibri"/>
            </a:endParaRPr>
          </a:p>
          <a:p>
            <a:pPr algn="ctr"/>
            <a:endParaRPr lang="en-US" sz="1400" u="sng" dirty="0">
              <a:cs typeface="Calibri"/>
            </a:endParaRPr>
          </a:p>
          <a:p>
            <a:pPr algn="ctr"/>
            <a:r>
              <a:rPr lang="en-GB" sz="1400">
                <a:cs typeface="Segoe UI"/>
              </a:rPr>
              <a:t>Volume</a:t>
            </a:r>
            <a:r>
              <a:rPr lang="en-US" sz="1400" dirty="0">
                <a:cs typeface="Calibri"/>
              </a:rPr>
              <a:t> </a:t>
            </a:r>
          </a:p>
          <a:p>
            <a:pPr algn="ctr"/>
            <a:r>
              <a:rPr lang="en-GB" sz="1400">
                <a:cs typeface="Segoe UI"/>
              </a:rPr>
              <a:t>Pace</a:t>
            </a:r>
            <a:r>
              <a:rPr lang="en-US" sz="1400" dirty="0">
                <a:cs typeface="Calibri"/>
              </a:rPr>
              <a:t> </a:t>
            </a:r>
          </a:p>
          <a:p>
            <a:pPr algn="ctr"/>
            <a:r>
              <a:rPr lang="en-GB" sz="1400">
                <a:cs typeface="Segoe UI"/>
              </a:rPr>
              <a:t>Pitch</a:t>
            </a:r>
            <a:r>
              <a:rPr lang="en-US" sz="1400" dirty="0">
                <a:cs typeface="Calibri"/>
              </a:rPr>
              <a:t> </a:t>
            </a:r>
          </a:p>
          <a:p>
            <a:pPr algn="ctr"/>
            <a:r>
              <a:rPr lang="en-GB" sz="1400">
                <a:cs typeface="Segoe UI"/>
              </a:rPr>
              <a:t>Tone</a:t>
            </a:r>
            <a:r>
              <a:rPr lang="en-US" sz="1400" dirty="0">
                <a:cs typeface="Calibri"/>
              </a:rPr>
              <a:t> </a:t>
            </a:r>
          </a:p>
          <a:p>
            <a:pPr algn="ctr"/>
            <a:r>
              <a:rPr lang="en-GB" sz="1400">
                <a:cs typeface="Segoe UI"/>
              </a:rPr>
              <a:t>Pause</a:t>
            </a:r>
            <a:r>
              <a:rPr lang="en-US" sz="1400" dirty="0">
                <a:cs typeface="Calibri"/>
              </a:rPr>
              <a:t> </a:t>
            </a:r>
          </a:p>
          <a:p>
            <a:pPr algn="ctr"/>
            <a:r>
              <a:rPr lang="en-GB" sz="1400">
                <a:cs typeface="Segoe UI"/>
              </a:rPr>
              <a:t>Accent</a:t>
            </a:r>
            <a:r>
              <a:rPr lang="en-US" sz="1400" dirty="0">
                <a:cs typeface="Calibri"/>
              </a:rPr>
              <a:t> </a:t>
            </a:r>
          </a:p>
        </p:txBody>
      </p:sp>
      <p:sp>
        <p:nvSpPr>
          <p:cNvPr id="19" name="TextBox 18">
            <a:extLst>
              <a:ext uri="{FF2B5EF4-FFF2-40B4-BE49-F238E27FC236}">
                <a16:creationId xmlns:a16="http://schemas.microsoft.com/office/drawing/2014/main" id="{FAF1CC8F-AE3D-483F-9FC2-999D6A7BF4D6}"/>
              </a:ext>
            </a:extLst>
          </p:cNvPr>
          <p:cNvSpPr txBox="1"/>
          <p:nvPr/>
        </p:nvSpPr>
        <p:spPr>
          <a:xfrm>
            <a:off x="2416834" y="3531080"/>
            <a:ext cx="1578633"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b="1" u="sng">
                <a:cs typeface="Segoe UI"/>
              </a:rPr>
              <a:t>PHYSICAL SKILLS:</a:t>
            </a:r>
            <a:r>
              <a:rPr lang="en-US" sz="1400" u="sng" dirty="0">
                <a:latin typeface="WordVisiCarriageReturn_MSFontService"/>
              </a:rPr>
              <a:t> </a:t>
            </a:r>
            <a:br>
              <a:rPr lang="en-US" sz="1400" u="sng" dirty="0">
                <a:latin typeface="WordVisiCarriageReturn_MSFontService"/>
              </a:rPr>
            </a:br>
            <a:r>
              <a:rPr lang="en-US" sz="1400" dirty="0">
                <a:cs typeface="Calibri"/>
              </a:rPr>
              <a:t> </a:t>
            </a:r>
            <a:endParaRPr lang="en-US"/>
          </a:p>
          <a:p>
            <a:pPr algn="ctr"/>
            <a:r>
              <a:rPr lang="en-GB" sz="1400">
                <a:cs typeface="Segoe UI"/>
              </a:rPr>
              <a:t>Posture</a:t>
            </a:r>
            <a:r>
              <a:rPr lang="en-US" sz="1400" dirty="0">
                <a:cs typeface="Calibri"/>
              </a:rPr>
              <a:t> </a:t>
            </a:r>
          </a:p>
          <a:p>
            <a:pPr algn="ctr"/>
            <a:r>
              <a:rPr lang="en-GB" sz="1400">
                <a:cs typeface="Segoe UI"/>
              </a:rPr>
              <a:t>Gesture</a:t>
            </a:r>
            <a:r>
              <a:rPr lang="en-US" sz="1400" dirty="0">
                <a:cs typeface="Calibri"/>
              </a:rPr>
              <a:t> </a:t>
            </a:r>
          </a:p>
          <a:p>
            <a:pPr algn="ctr"/>
            <a:r>
              <a:rPr lang="en-GB" sz="1400">
                <a:cs typeface="Segoe UI"/>
              </a:rPr>
              <a:t>Gait</a:t>
            </a:r>
            <a:r>
              <a:rPr lang="en-US" sz="1400" dirty="0">
                <a:cs typeface="Calibri"/>
              </a:rPr>
              <a:t> </a:t>
            </a:r>
          </a:p>
          <a:p>
            <a:pPr algn="ctr"/>
            <a:r>
              <a:rPr lang="en-GB" sz="1400">
                <a:cs typeface="Segoe UI"/>
              </a:rPr>
              <a:t>Facial Expression</a:t>
            </a:r>
            <a:r>
              <a:rPr lang="en-US" sz="1400" dirty="0">
                <a:cs typeface="Calibri"/>
              </a:rPr>
              <a:t> </a:t>
            </a:r>
          </a:p>
          <a:p>
            <a:pPr algn="ctr"/>
            <a:r>
              <a:rPr lang="en-GB" sz="1400">
                <a:cs typeface="Segoe UI"/>
              </a:rPr>
              <a:t>Body language</a:t>
            </a:r>
            <a:r>
              <a:rPr lang="en-US" sz="1400" dirty="0">
                <a:cs typeface="Calibri"/>
              </a:rPr>
              <a:t> </a:t>
            </a:r>
          </a:p>
        </p:txBody>
      </p:sp>
      <p:sp>
        <p:nvSpPr>
          <p:cNvPr id="20" name="Arrow: Up 19">
            <a:extLst>
              <a:ext uri="{FF2B5EF4-FFF2-40B4-BE49-F238E27FC236}">
                <a16:creationId xmlns:a16="http://schemas.microsoft.com/office/drawing/2014/main" id="{0B647D8D-A746-4E6A-99AD-E68CFB4C971C}"/>
              </a:ext>
            </a:extLst>
          </p:cNvPr>
          <p:cNvSpPr/>
          <p:nvPr/>
        </p:nvSpPr>
        <p:spPr>
          <a:xfrm rot="10800000">
            <a:off x="641892" y="2709759"/>
            <a:ext cx="359434" cy="76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Arrow: Up 21">
            <a:extLst>
              <a:ext uri="{FF2B5EF4-FFF2-40B4-BE49-F238E27FC236}">
                <a16:creationId xmlns:a16="http://schemas.microsoft.com/office/drawing/2014/main" id="{DF6DBCCC-3E56-40C9-B934-EF79296F2EC9}"/>
              </a:ext>
            </a:extLst>
          </p:cNvPr>
          <p:cNvSpPr/>
          <p:nvPr/>
        </p:nvSpPr>
        <p:spPr>
          <a:xfrm rot="10800000">
            <a:off x="3028533" y="2709759"/>
            <a:ext cx="359434" cy="76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FBEACA44-8F40-43DA-9C17-09FE3E13976D}"/>
              </a:ext>
            </a:extLst>
          </p:cNvPr>
          <p:cNvSpPr txBox="1"/>
          <p:nvPr/>
        </p:nvSpPr>
        <p:spPr>
          <a:xfrm>
            <a:off x="5968374" y="4005353"/>
            <a:ext cx="3821501" cy="2462213"/>
          </a:xfrm>
          <a:prstGeom prst="rect">
            <a:avLst/>
          </a:prstGeom>
          <a:noFill/>
          <a:ln>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b="1" i="1" dirty="0">
                <a:cs typeface="Calibri"/>
              </a:rPr>
              <a:t>Examples of the effect you may want to </a:t>
            </a:r>
            <a:r>
              <a:rPr lang="en-GB" sz="1400" b="1" i="1">
                <a:cs typeface="Calibri"/>
              </a:rPr>
              <a:t>create/the meaning you want to communicate to </a:t>
            </a:r>
            <a:r>
              <a:rPr lang="en-GB" sz="1400" b="1" i="1" dirty="0">
                <a:cs typeface="Calibri"/>
              </a:rPr>
              <a:t>the audience:</a:t>
            </a:r>
            <a:r>
              <a:rPr lang="en-US" sz="1400" dirty="0">
                <a:cs typeface="Calibri"/>
              </a:rPr>
              <a:t> </a:t>
            </a:r>
            <a:endParaRPr lang="en-US"/>
          </a:p>
          <a:p>
            <a:endParaRPr lang="en-US" sz="1400" dirty="0">
              <a:cs typeface="Calibri"/>
            </a:endParaRPr>
          </a:p>
          <a:p>
            <a:pPr>
              <a:buChar char="•"/>
            </a:pPr>
            <a:r>
              <a:rPr lang="en-GB" sz="1400">
                <a:cs typeface="Calibri"/>
              </a:rPr>
              <a:t>To make the audience feel sorry for…</a:t>
            </a:r>
            <a:r>
              <a:rPr lang="en-US" sz="1400" dirty="0">
                <a:cs typeface="Calibri"/>
              </a:rPr>
              <a:t> </a:t>
            </a:r>
          </a:p>
          <a:p>
            <a:endParaRPr lang="en-US" sz="1400" dirty="0">
              <a:cs typeface="Calibri"/>
            </a:endParaRPr>
          </a:p>
          <a:p>
            <a:pPr>
              <a:buChar char="•"/>
            </a:pPr>
            <a:r>
              <a:rPr lang="en-GB" sz="1400">
                <a:cs typeface="Calibri"/>
              </a:rPr>
              <a:t>To make the audience empathise with…</a:t>
            </a:r>
            <a:r>
              <a:rPr lang="en-US" sz="1400" dirty="0">
                <a:cs typeface="Calibri"/>
              </a:rPr>
              <a:t> </a:t>
            </a:r>
          </a:p>
          <a:p>
            <a:pPr>
              <a:buChar char="•"/>
            </a:pPr>
            <a:r>
              <a:rPr lang="en-GB" sz="1400">
                <a:cs typeface="Calibri"/>
              </a:rPr>
              <a:t>To show he/she is feeling very tense or agitated…</a:t>
            </a:r>
            <a:r>
              <a:rPr lang="en-US" sz="1400" dirty="0">
                <a:cs typeface="Calibri"/>
              </a:rPr>
              <a:t> </a:t>
            </a:r>
          </a:p>
          <a:p>
            <a:pPr>
              <a:buChar char="•"/>
            </a:pPr>
            <a:r>
              <a:rPr lang="en-GB" sz="1400">
                <a:cs typeface="Calibri"/>
              </a:rPr>
              <a:t>To give the impression that he is nervous...</a:t>
            </a:r>
            <a:r>
              <a:rPr lang="en-US" sz="1400" dirty="0">
                <a:cs typeface="Calibri"/>
              </a:rPr>
              <a:t> </a:t>
            </a:r>
          </a:p>
          <a:p>
            <a:pPr>
              <a:buChar char="•"/>
            </a:pPr>
            <a:r>
              <a:rPr lang="en-GB" sz="1400">
                <a:cs typeface="Calibri"/>
              </a:rPr>
              <a:t>To show how heartbroken she is…</a:t>
            </a:r>
            <a:r>
              <a:rPr lang="en-US" sz="1400">
                <a:cs typeface="Calibri"/>
              </a:rPr>
              <a:t> </a:t>
            </a:r>
          </a:p>
        </p:txBody>
      </p:sp>
      <p:sp>
        <p:nvSpPr>
          <p:cNvPr id="24" name="TextBox 23">
            <a:extLst>
              <a:ext uri="{FF2B5EF4-FFF2-40B4-BE49-F238E27FC236}">
                <a16:creationId xmlns:a16="http://schemas.microsoft.com/office/drawing/2014/main" id="{E532E049-DC75-4306-B3B9-7CFD3B75EB51}"/>
              </a:ext>
            </a:extLst>
          </p:cNvPr>
          <p:cNvSpPr txBox="1"/>
          <p:nvPr/>
        </p:nvSpPr>
        <p:spPr>
          <a:xfrm>
            <a:off x="648419" y="5587041"/>
            <a:ext cx="3131388" cy="954107"/>
          </a:xfrm>
          <a:prstGeom prst="rect">
            <a:avLst/>
          </a:prstGeom>
          <a:noFill/>
          <a:ln>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a:solidFill>
                  <a:srgbClr val="002060"/>
                </a:solidFill>
              </a:rPr>
              <a:t>Ideally, you want to mention </a:t>
            </a:r>
            <a:r>
              <a:rPr lang="en-GB" sz="1400" b="1" i="1">
                <a:solidFill>
                  <a:srgbClr val="002060"/>
                </a:solidFill>
              </a:rPr>
              <a:t>2 vocal skills</a:t>
            </a:r>
            <a:r>
              <a:rPr lang="en-GB" sz="1400">
                <a:solidFill>
                  <a:srgbClr val="002060"/>
                </a:solidFill>
              </a:rPr>
              <a:t> and explain the effect you want to create and </a:t>
            </a:r>
            <a:r>
              <a:rPr lang="en-GB" sz="1400" b="1" i="1">
                <a:solidFill>
                  <a:srgbClr val="002060"/>
                </a:solidFill>
              </a:rPr>
              <a:t>2 physical skills</a:t>
            </a:r>
            <a:r>
              <a:rPr lang="en-GB" sz="1400">
                <a:solidFill>
                  <a:srgbClr val="002060"/>
                </a:solidFill>
              </a:rPr>
              <a:t> and explain the effect you want to create.</a:t>
            </a:r>
            <a:r>
              <a:rPr lang="en-US" sz="1400" dirty="0">
                <a:solidFill>
                  <a:srgbClr val="002060"/>
                </a:solidFill>
                <a:cs typeface="Calibri"/>
              </a:rPr>
              <a:t> </a:t>
            </a:r>
            <a:endParaRPr lang="en-US"/>
          </a:p>
        </p:txBody>
      </p:sp>
    </p:spTree>
    <p:extLst>
      <p:ext uri="{BB962C8B-B14F-4D97-AF65-F5344CB8AC3E}">
        <p14:creationId xmlns:p14="http://schemas.microsoft.com/office/powerpoint/2010/main" val="723139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7727" y="-12357"/>
            <a:ext cx="3863547" cy="369332"/>
          </a:xfrm>
          <a:prstGeom prst="rect">
            <a:avLst/>
          </a:prstGeom>
          <a:noFill/>
        </p:spPr>
        <p:txBody>
          <a:bodyPr wrap="square" rtlCol="0">
            <a:spAutoFit/>
          </a:bodyPr>
          <a:lstStyle/>
          <a:p>
            <a:r>
              <a:rPr lang="en-GB" dirty="0">
                <a:solidFill>
                  <a:schemeClr val="accent1"/>
                </a:solidFill>
                <a:latin typeface="Cooper Black" panose="0208090404030B020404" pitchFamily="18" charset="0"/>
              </a:rPr>
              <a:t>DRAMA</a:t>
            </a:r>
          </a:p>
        </p:txBody>
      </p:sp>
      <p:sp>
        <p:nvSpPr>
          <p:cNvPr id="6" name="Title 3"/>
          <p:cNvSpPr txBox="1">
            <a:spLocks/>
          </p:cNvSpPr>
          <p:nvPr/>
        </p:nvSpPr>
        <p:spPr>
          <a:xfrm>
            <a:off x="1766696" y="310481"/>
            <a:ext cx="7459681" cy="384430"/>
          </a:xfrm>
          <a:prstGeom prst="rect">
            <a:avLst/>
          </a:prstGeom>
          <a:solidFill>
            <a:schemeClr val="accent1">
              <a:lumMod val="60000"/>
              <a:lumOff val="40000"/>
            </a:schemeClr>
          </a:solidFill>
        </p:spPr>
        <p:txBody>
          <a:bodyPr>
            <a:noAutofit/>
          </a:bodyPr>
          <a:lstStyle>
            <a:lvl1pPr algn="ctr"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l"/>
            <a:r>
              <a:rPr lang="en-GB" sz="2800" dirty="0"/>
              <a:t> </a:t>
            </a:r>
          </a:p>
        </p:txBody>
      </p:sp>
      <p:sp>
        <p:nvSpPr>
          <p:cNvPr id="10" name="Control 4"/>
          <p:cNvSpPr>
            <a:spLocks noChangeArrowheads="1" noChangeShapeType="1"/>
          </p:cNvSpPr>
          <p:nvPr/>
        </p:nvSpPr>
        <p:spPr bwMode="auto">
          <a:xfrm>
            <a:off x="16863245" y="3091269"/>
            <a:ext cx="3497262" cy="483076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9" name="TextBox 8"/>
          <p:cNvSpPr txBox="1"/>
          <p:nvPr/>
        </p:nvSpPr>
        <p:spPr>
          <a:xfrm>
            <a:off x="87527" y="64442"/>
            <a:ext cx="1600200" cy="646331"/>
          </a:xfrm>
          <a:prstGeom prst="rect">
            <a:avLst/>
          </a:prstGeom>
          <a:solidFill>
            <a:schemeClr val="accent1"/>
          </a:solidFill>
          <a:ln>
            <a:solidFill>
              <a:schemeClr val="accent1"/>
            </a:solidFill>
          </a:ln>
        </p:spPr>
        <p:txBody>
          <a:bodyPr wrap="square" rtlCol="0">
            <a:spAutoFit/>
          </a:bodyPr>
          <a:lstStyle/>
          <a:p>
            <a:pPr algn="ctr"/>
            <a:r>
              <a:rPr lang="en-GB" sz="1200" dirty="0"/>
              <a:t>Year 10 Knowledge Organiser Blood Brothers</a:t>
            </a:r>
          </a:p>
        </p:txBody>
      </p:sp>
      <p:sp>
        <p:nvSpPr>
          <p:cNvPr id="5" name="TextBox 4">
            <a:extLst>
              <a:ext uri="{FF2B5EF4-FFF2-40B4-BE49-F238E27FC236}">
                <a16:creationId xmlns:a16="http://schemas.microsoft.com/office/drawing/2014/main" id="{8930CA63-A581-48DD-83BF-F3E417FE9C02}"/>
              </a:ext>
            </a:extLst>
          </p:cNvPr>
          <p:cNvSpPr txBox="1"/>
          <p:nvPr/>
        </p:nvSpPr>
        <p:spPr>
          <a:xfrm>
            <a:off x="1812810" y="363148"/>
            <a:ext cx="3308117" cy="276999"/>
          </a:xfrm>
          <a:prstGeom prst="rect">
            <a:avLst/>
          </a:prstGeom>
          <a:solidFill>
            <a:srgbClr val="FF0101"/>
          </a:solidFill>
        </p:spPr>
        <p:txBody>
          <a:bodyPr wrap="square" lIns="91440" tIns="45720" rIns="91440" bIns="45720" rtlCol="0" anchor="t">
            <a:spAutoFit/>
          </a:bodyPr>
          <a:lstStyle/>
          <a:p>
            <a:r>
              <a:rPr lang="en-GB" sz="1200" b="1" u="sng">
                <a:solidFill>
                  <a:schemeClr val="bg1"/>
                </a:solidFill>
              </a:rPr>
              <a:t>Section H – Answering the 12 mark</a:t>
            </a:r>
            <a:r>
              <a:rPr lang="en-GB" sz="1200" b="1" u="sng" dirty="0">
                <a:solidFill>
                  <a:schemeClr val="bg1"/>
                </a:solidFill>
              </a:rPr>
              <a:t> question </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6727" r="7628" b="23139"/>
          <a:stretch/>
        </p:blipFill>
        <p:spPr>
          <a:xfrm>
            <a:off x="9251092" y="19040"/>
            <a:ext cx="634315" cy="675870"/>
          </a:xfrm>
          <a:prstGeom prst="rect">
            <a:avLst/>
          </a:prstGeom>
        </p:spPr>
      </p:pic>
      <p:sp>
        <p:nvSpPr>
          <p:cNvPr id="2" name="Oval 1">
            <a:extLst>
              <a:ext uri="{FF2B5EF4-FFF2-40B4-BE49-F238E27FC236}">
                <a16:creationId xmlns:a16="http://schemas.microsoft.com/office/drawing/2014/main" id="{BB642A4C-0D1F-4357-890C-04EACEEB2D72}"/>
              </a:ext>
            </a:extLst>
          </p:cNvPr>
          <p:cNvSpPr/>
          <p:nvPr/>
        </p:nvSpPr>
        <p:spPr>
          <a:xfrm>
            <a:off x="3948396" y="2412522"/>
            <a:ext cx="1441385" cy="20284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dirty="0">
                <a:cs typeface="Calibri"/>
              </a:rPr>
              <a:t>12 marks – EXPLAIN how you would use the performance space and interact with other actor(</a:t>
            </a:r>
            <a:r>
              <a:rPr lang="en-US" sz="1600" dirty="0">
                <a:cs typeface="Calibri"/>
              </a:rPr>
              <a:t>s) </a:t>
            </a:r>
          </a:p>
        </p:txBody>
      </p:sp>
      <p:sp>
        <p:nvSpPr>
          <p:cNvPr id="7" name="TextBox 6">
            <a:extLst>
              <a:ext uri="{FF2B5EF4-FFF2-40B4-BE49-F238E27FC236}">
                <a16:creationId xmlns:a16="http://schemas.microsoft.com/office/drawing/2014/main" id="{14237CCE-D7D7-42C8-95F5-7AF6ADB77664}"/>
              </a:ext>
            </a:extLst>
          </p:cNvPr>
          <p:cNvSpPr txBox="1"/>
          <p:nvPr/>
        </p:nvSpPr>
        <p:spPr>
          <a:xfrm>
            <a:off x="87204" y="1002820"/>
            <a:ext cx="9773728"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b="1" dirty="0"/>
              <a:t>EXPLAIN how </a:t>
            </a:r>
            <a:r>
              <a:rPr lang="en-GB" sz="1200" dirty="0"/>
              <a:t>you would use the </a:t>
            </a:r>
            <a:r>
              <a:rPr lang="en-GB" sz="1200" b="1" u="sng" dirty="0">
                <a:solidFill>
                  <a:srgbClr val="FF00FF"/>
                </a:solidFill>
              </a:rPr>
              <a:t>performance space</a:t>
            </a:r>
            <a:r>
              <a:rPr lang="en-GB" sz="1200" dirty="0"/>
              <a:t> and </a:t>
            </a:r>
            <a:r>
              <a:rPr lang="en-GB" sz="1200" b="1" u="sng" dirty="0">
                <a:solidFill>
                  <a:srgbClr val="7030A0"/>
                </a:solidFill>
              </a:rPr>
              <a:t>interact with the other actor(s</a:t>
            </a:r>
            <a:r>
              <a:rPr lang="en-GB" sz="1200" b="1" dirty="0"/>
              <a:t>)</a:t>
            </a:r>
            <a:r>
              <a:rPr lang="en-GB" sz="1200" dirty="0"/>
              <a:t> to show the audience something in particular (tension, comedy)</a:t>
            </a:r>
            <a:endParaRPr lang="en-US" sz="1200" dirty="0">
              <a:cs typeface="Calibri"/>
            </a:endParaRPr>
          </a:p>
        </p:txBody>
      </p:sp>
      <p:cxnSp>
        <p:nvCxnSpPr>
          <p:cNvPr id="12" name="Straight Arrow Connector 11">
            <a:extLst>
              <a:ext uri="{FF2B5EF4-FFF2-40B4-BE49-F238E27FC236}">
                <a16:creationId xmlns:a16="http://schemas.microsoft.com/office/drawing/2014/main" id="{DB1BB04F-1124-4B22-B7F3-F938E6176421}"/>
              </a:ext>
            </a:extLst>
          </p:cNvPr>
          <p:cNvCxnSpPr/>
          <p:nvPr/>
        </p:nvCxnSpPr>
        <p:spPr>
          <a:xfrm>
            <a:off x="4638744" y="1185863"/>
            <a:ext cx="385508" cy="485774"/>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62D3E7C-CB56-40CA-B224-B8FED8DE538E}"/>
              </a:ext>
            </a:extLst>
          </p:cNvPr>
          <p:cNvCxnSpPr>
            <a:cxnSpLocks/>
          </p:cNvCxnSpPr>
          <p:nvPr/>
        </p:nvCxnSpPr>
        <p:spPr>
          <a:xfrm flipH="1">
            <a:off x="2806325" y="1185862"/>
            <a:ext cx="440" cy="514349"/>
          </a:xfrm>
          <a:prstGeom prst="straightConnector1">
            <a:avLst/>
          </a:prstGeom>
          <a:ln w="28575">
            <a:solidFill>
              <a:srgbClr val="FF00FF"/>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1D6B3F44-933A-4034-B473-551E57E0F3E2}"/>
              </a:ext>
            </a:extLst>
          </p:cNvPr>
          <p:cNvSpPr txBox="1"/>
          <p:nvPr/>
        </p:nvSpPr>
        <p:spPr>
          <a:xfrm>
            <a:off x="1923253" y="1414463"/>
            <a:ext cx="1928421" cy="769441"/>
          </a:xfrm>
          <a:prstGeom prst="rect">
            <a:avLst/>
          </a:prstGeom>
          <a:solidFill>
            <a:schemeClr val="bg1"/>
          </a:solidFill>
          <a:ln w="57150">
            <a:solidFill>
              <a:srgbClr val="FF00FF"/>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r>
              <a:rPr lang="en-GB" sz="1100" dirty="0">
                <a:latin typeface="Calibri"/>
                <a:ea typeface="Segoe UI"/>
                <a:cs typeface="Segoe UI"/>
              </a:rPr>
              <a:t>Upstage / downstage / centre stage / stage left or right</a:t>
            </a:r>
            <a:r>
              <a:rPr lang="en-GB" sz="1100" dirty="0">
                <a:latin typeface="Calibri"/>
                <a:ea typeface="Calibri"/>
                <a:cs typeface="Calibri"/>
              </a:rPr>
              <a:t> </a:t>
            </a:r>
            <a:endParaRPr lang="en-US" dirty="0">
              <a:cs typeface="Calibri" panose="020F0502020204030204"/>
            </a:endParaRPr>
          </a:p>
          <a:p>
            <a:pPr algn="ctr" rtl="0"/>
            <a:r>
              <a:rPr lang="en-GB" sz="1100" dirty="0">
                <a:latin typeface="Calibri"/>
                <a:ea typeface="Segoe UI"/>
                <a:cs typeface="Segoe UI"/>
              </a:rPr>
              <a:t>Levels – above / below / higher than / lower than</a:t>
            </a:r>
            <a:r>
              <a:rPr lang="en-GB" sz="1100" dirty="0">
                <a:latin typeface="Calibri"/>
                <a:ea typeface="Calibri"/>
                <a:cs typeface="Calibri"/>
              </a:rPr>
              <a:t> </a:t>
            </a:r>
            <a:endParaRPr lang="en-US" sz="1100" dirty="0">
              <a:cs typeface="Calibri"/>
            </a:endParaRPr>
          </a:p>
        </p:txBody>
      </p:sp>
      <p:sp>
        <p:nvSpPr>
          <p:cNvPr id="11" name="TextBox 10">
            <a:extLst>
              <a:ext uri="{FF2B5EF4-FFF2-40B4-BE49-F238E27FC236}">
                <a16:creationId xmlns:a16="http://schemas.microsoft.com/office/drawing/2014/main" id="{61E6AC91-0F49-4AE1-9639-1C5DCCC86806}"/>
              </a:ext>
            </a:extLst>
          </p:cNvPr>
          <p:cNvSpPr txBox="1"/>
          <p:nvPr/>
        </p:nvSpPr>
        <p:spPr>
          <a:xfrm>
            <a:off x="4066416" y="1428749"/>
            <a:ext cx="1270880" cy="600164"/>
          </a:xfrm>
          <a:prstGeom prst="rect">
            <a:avLst/>
          </a:prstGeom>
          <a:solidFill>
            <a:schemeClr val="bg1"/>
          </a:solidFill>
          <a:ln w="57150">
            <a:solidFill>
              <a:srgbClr val="7030A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100" dirty="0">
                <a:latin typeface="Calibri"/>
                <a:cs typeface="Segoe UI"/>
              </a:rPr>
              <a:t>Physically </a:t>
            </a:r>
            <a:endParaRPr lang="en-US" dirty="0">
              <a:latin typeface="Calibri"/>
              <a:cs typeface="Calibri" panose="020F0502020204030204"/>
            </a:endParaRPr>
          </a:p>
          <a:p>
            <a:pPr algn="ctr"/>
            <a:r>
              <a:rPr lang="en-GB" sz="1100" dirty="0">
                <a:cs typeface="Segoe UI"/>
              </a:rPr>
              <a:t>+</a:t>
            </a:r>
          </a:p>
          <a:p>
            <a:pPr algn="ctr"/>
            <a:r>
              <a:rPr lang="en-GB" sz="1100" dirty="0">
                <a:cs typeface="Segoe UI"/>
              </a:rPr>
              <a:t>Vocally</a:t>
            </a:r>
          </a:p>
        </p:txBody>
      </p:sp>
      <p:sp>
        <p:nvSpPr>
          <p:cNvPr id="15" name="TextBox 14">
            <a:extLst>
              <a:ext uri="{FF2B5EF4-FFF2-40B4-BE49-F238E27FC236}">
                <a16:creationId xmlns:a16="http://schemas.microsoft.com/office/drawing/2014/main" id="{CF78978D-8A1A-4289-931D-9FBD9BC0E039}"/>
              </a:ext>
            </a:extLst>
          </p:cNvPr>
          <p:cNvSpPr txBox="1"/>
          <p:nvPr/>
        </p:nvSpPr>
        <p:spPr>
          <a:xfrm>
            <a:off x="7807" y="1285875"/>
            <a:ext cx="1871243"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400" dirty="0"/>
              <a:t>Everything you explain must be related back to what you want to </a:t>
            </a:r>
            <a:r>
              <a:rPr lang="en-GB" sz="1400" b="1" dirty="0"/>
              <a:t>show the audience</a:t>
            </a:r>
            <a:r>
              <a:rPr lang="en-GB" sz="1400" dirty="0"/>
              <a:t> by doing it. </a:t>
            </a:r>
            <a:r>
              <a:rPr lang="en-US" sz="1400" dirty="0">
                <a:cs typeface="Calibri"/>
              </a:rPr>
              <a:t> </a:t>
            </a:r>
            <a:endParaRPr lang="en-US"/>
          </a:p>
        </p:txBody>
      </p:sp>
      <p:sp>
        <p:nvSpPr>
          <p:cNvPr id="16" name="TextBox 15">
            <a:extLst>
              <a:ext uri="{FF2B5EF4-FFF2-40B4-BE49-F238E27FC236}">
                <a16:creationId xmlns:a16="http://schemas.microsoft.com/office/drawing/2014/main" id="{C6669F77-D913-4650-B768-1078E89DA3DF}"/>
              </a:ext>
            </a:extLst>
          </p:cNvPr>
          <p:cNvSpPr txBox="1"/>
          <p:nvPr/>
        </p:nvSpPr>
        <p:spPr>
          <a:xfrm>
            <a:off x="5496845" y="171450"/>
            <a:ext cx="3529390" cy="6771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200" b="1" i="1" dirty="0">
                <a:solidFill>
                  <a:srgbClr val="FF0000"/>
                </a:solidFill>
              </a:rPr>
              <a:t>Outline what is happening in the extract to begin with so this shows you are aware of what is happening and of the atmosphere.</a:t>
            </a:r>
            <a:r>
              <a:rPr lang="en-US" sz="1400" b="1" dirty="0">
                <a:solidFill>
                  <a:srgbClr val="FF0000"/>
                </a:solidFill>
                <a:cs typeface="Calibri"/>
              </a:rPr>
              <a:t> </a:t>
            </a:r>
            <a:endParaRPr lang="en-US" sz="1400" b="1">
              <a:cs typeface="Calibri" panose="020F0502020204030204"/>
            </a:endParaRPr>
          </a:p>
        </p:txBody>
      </p:sp>
      <p:graphicFrame>
        <p:nvGraphicFramePr>
          <p:cNvPr id="18" name="Table 17">
            <a:extLst>
              <a:ext uri="{FF2B5EF4-FFF2-40B4-BE49-F238E27FC236}">
                <a16:creationId xmlns:a16="http://schemas.microsoft.com/office/drawing/2014/main" id="{006C9B5D-7849-4A67-94B1-894A20687F3E}"/>
              </a:ext>
            </a:extLst>
          </p:cNvPr>
          <p:cNvGraphicFramePr>
            <a:graphicFrameLocks noGrp="1"/>
          </p:cNvGraphicFramePr>
          <p:nvPr>
            <p:extLst>
              <p:ext uri="{D42A27DB-BD31-4B8C-83A1-F6EECF244321}">
                <p14:modId xmlns:p14="http://schemas.microsoft.com/office/powerpoint/2010/main" val="3147748345"/>
              </p:ext>
            </p:extLst>
          </p:nvPr>
        </p:nvGraphicFramePr>
        <p:xfrm>
          <a:off x="142943" y="2500313"/>
          <a:ext cx="3482797" cy="2799280"/>
        </p:xfrm>
        <a:graphic>
          <a:graphicData uri="http://schemas.openxmlformats.org/drawingml/2006/table">
            <a:tbl>
              <a:tblPr firstRow="1" bandRow="1">
                <a:tableStyleId>{5C22544A-7EE6-4342-B048-85BDC9FD1C3A}</a:tableStyleId>
              </a:tblPr>
              <a:tblGrid>
                <a:gridCol w="1060780">
                  <a:extLst>
                    <a:ext uri="{9D8B030D-6E8A-4147-A177-3AD203B41FA5}">
                      <a16:colId xmlns:a16="http://schemas.microsoft.com/office/drawing/2014/main" val="2937443252"/>
                    </a:ext>
                  </a:extLst>
                </a:gridCol>
                <a:gridCol w="2422017">
                  <a:extLst>
                    <a:ext uri="{9D8B030D-6E8A-4147-A177-3AD203B41FA5}">
                      <a16:colId xmlns:a16="http://schemas.microsoft.com/office/drawing/2014/main" val="3207671462"/>
                    </a:ext>
                  </a:extLst>
                </a:gridCol>
              </a:tblGrid>
              <a:tr h="513280">
                <a:tc>
                  <a:txBody>
                    <a:bodyPr/>
                    <a:lstStyle/>
                    <a:p>
                      <a:pPr rtl="0" fontAlgn="base"/>
                      <a:r>
                        <a:rPr lang="en-GB" sz="1200" dirty="0">
                          <a:effectLst/>
                        </a:rPr>
                        <a:t>Opening Sentence </a:t>
                      </a:r>
                    </a:p>
                  </a:txBody>
                  <a:tcPr/>
                </a:tc>
                <a:tc>
                  <a:txBody>
                    <a:bodyPr/>
                    <a:lstStyle/>
                    <a:p>
                      <a:pPr rtl="0" fontAlgn="base"/>
                      <a:r>
                        <a:rPr lang="en-GB" sz="1200" dirty="0">
                          <a:effectLst/>
                        </a:rPr>
                        <a:t>Briefly explain what is happening in the shaded part of the extract </a:t>
                      </a:r>
                    </a:p>
                  </a:txBody>
                  <a:tcPr/>
                </a:tc>
                <a:extLst>
                  <a:ext uri="{0D108BD9-81ED-4DB2-BD59-A6C34878D82A}">
                    <a16:rowId xmlns:a16="http://schemas.microsoft.com/office/drawing/2014/main" val="129915080"/>
                  </a:ext>
                </a:extLst>
              </a:tr>
              <a:tr h="0">
                <a:tc>
                  <a:txBody>
                    <a:bodyPr/>
                    <a:lstStyle/>
                    <a:p>
                      <a:pPr rtl="0" fontAlgn="base"/>
                      <a:r>
                        <a:rPr lang="en-GB" sz="1200" dirty="0">
                          <a:effectLst/>
                        </a:rPr>
                        <a:t>Paragraph 1  </a:t>
                      </a:r>
                    </a:p>
                  </a:txBody>
                  <a:tcPr/>
                </a:tc>
                <a:tc>
                  <a:txBody>
                    <a:bodyPr/>
                    <a:lstStyle/>
                    <a:p>
                      <a:pPr rtl="0" fontAlgn="base"/>
                      <a:r>
                        <a:rPr lang="en-GB" sz="1200" dirty="0">
                          <a:effectLst/>
                        </a:rPr>
                        <a:t>How would you use the performance space to show comedy? (3 examples) </a:t>
                      </a:r>
                    </a:p>
                  </a:txBody>
                  <a:tcPr/>
                </a:tc>
                <a:extLst>
                  <a:ext uri="{0D108BD9-81ED-4DB2-BD59-A6C34878D82A}">
                    <a16:rowId xmlns:a16="http://schemas.microsoft.com/office/drawing/2014/main" val="883795525"/>
                  </a:ext>
                </a:extLst>
              </a:tr>
              <a:tr h="0">
                <a:tc>
                  <a:txBody>
                    <a:bodyPr/>
                    <a:lstStyle/>
                    <a:p>
                      <a:pPr rtl="0" fontAlgn="base"/>
                      <a:r>
                        <a:rPr lang="en-GB" sz="1200" dirty="0">
                          <a:effectLst/>
                        </a:rPr>
                        <a:t>Paragraph 2 </a:t>
                      </a:r>
                    </a:p>
                  </a:txBody>
                  <a:tcPr/>
                </a:tc>
                <a:tc>
                  <a:txBody>
                    <a:bodyPr/>
                    <a:lstStyle/>
                    <a:p>
                      <a:pPr rtl="0" fontAlgn="base"/>
                      <a:r>
                        <a:rPr lang="en-GB" sz="1200" dirty="0">
                          <a:effectLst/>
                        </a:rPr>
                        <a:t>How you would interact PHYSICALLY using physical acting skills (gesture, body language, facial expression, gait) to show comedy (3 examples) </a:t>
                      </a:r>
                    </a:p>
                  </a:txBody>
                  <a:tcPr/>
                </a:tc>
                <a:extLst>
                  <a:ext uri="{0D108BD9-81ED-4DB2-BD59-A6C34878D82A}">
                    <a16:rowId xmlns:a16="http://schemas.microsoft.com/office/drawing/2014/main" val="2962341486"/>
                  </a:ext>
                </a:extLst>
              </a:tr>
              <a:tr h="0">
                <a:tc>
                  <a:txBody>
                    <a:bodyPr/>
                    <a:lstStyle/>
                    <a:p>
                      <a:pPr rtl="0" fontAlgn="base"/>
                      <a:r>
                        <a:rPr lang="en-GB" sz="1200" dirty="0">
                          <a:effectLst/>
                        </a:rPr>
                        <a:t>Paragraph 3 </a:t>
                      </a:r>
                    </a:p>
                  </a:txBody>
                  <a:tcPr/>
                </a:tc>
                <a:tc>
                  <a:txBody>
                    <a:bodyPr/>
                    <a:lstStyle/>
                    <a:p>
                      <a:pPr rtl="0" fontAlgn="base"/>
                      <a:r>
                        <a:rPr lang="en-GB" sz="1200" dirty="0">
                          <a:effectLst/>
                        </a:rPr>
                        <a:t>How would you interact VOCALLY using vocal skills (pace, tone, volume, pitch, pause, emphasis) to show comedy (3 examples) </a:t>
                      </a:r>
                    </a:p>
                  </a:txBody>
                  <a:tcPr/>
                </a:tc>
                <a:extLst>
                  <a:ext uri="{0D108BD9-81ED-4DB2-BD59-A6C34878D82A}">
                    <a16:rowId xmlns:a16="http://schemas.microsoft.com/office/drawing/2014/main" val="2199514518"/>
                  </a:ext>
                </a:extLst>
              </a:tr>
            </a:tbl>
          </a:graphicData>
        </a:graphic>
      </p:graphicFrame>
      <p:graphicFrame>
        <p:nvGraphicFramePr>
          <p:cNvPr id="20" name="Table 19">
            <a:extLst>
              <a:ext uri="{FF2B5EF4-FFF2-40B4-BE49-F238E27FC236}">
                <a16:creationId xmlns:a16="http://schemas.microsoft.com/office/drawing/2014/main" id="{EF247A56-9D7E-471C-BEF7-91B24A579BCE}"/>
              </a:ext>
            </a:extLst>
          </p:cNvPr>
          <p:cNvGraphicFramePr>
            <a:graphicFrameLocks noGrp="1"/>
          </p:cNvGraphicFramePr>
          <p:nvPr>
            <p:extLst>
              <p:ext uri="{D42A27DB-BD31-4B8C-83A1-F6EECF244321}">
                <p14:modId xmlns:p14="http://schemas.microsoft.com/office/powerpoint/2010/main" val="1380259740"/>
              </p:ext>
            </p:extLst>
          </p:nvPr>
        </p:nvGraphicFramePr>
        <p:xfrm>
          <a:off x="5573568" y="1323974"/>
          <a:ext cx="4201868" cy="5111115"/>
        </p:xfrm>
        <a:graphic>
          <a:graphicData uri="http://schemas.openxmlformats.org/drawingml/2006/table">
            <a:tbl>
              <a:tblPr firstRow="1" bandRow="1">
                <a:tableStyleId>{5C22544A-7EE6-4342-B048-85BDC9FD1C3A}</a:tableStyleId>
              </a:tblPr>
              <a:tblGrid>
                <a:gridCol w="815145">
                  <a:extLst>
                    <a:ext uri="{9D8B030D-6E8A-4147-A177-3AD203B41FA5}">
                      <a16:colId xmlns:a16="http://schemas.microsoft.com/office/drawing/2014/main" val="1136340393"/>
                    </a:ext>
                  </a:extLst>
                </a:gridCol>
                <a:gridCol w="3386723">
                  <a:extLst>
                    <a:ext uri="{9D8B030D-6E8A-4147-A177-3AD203B41FA5}">
                      <a16:colId xmlns:a16="http://schemas.microsoft.com/office/drawing/2014/main" val="1193027347"/>
                    </a:ext>
                  </a:extLst>
                </a:gridCol>
              </a:tblGrid>
              <a:tr h="190500">
                <a:tc>
                  <a:txBody>
                    <a:bodyPr/>
                    <a:lstStyle/>
                    <a:p>
                      <a:pPr rtl="0" fontAlgn="base"/>
                      <a:endParaRPr lang="en-GB" sz="1100" dirty="0">
                        <a:effectLst/>
                        <a:latin typeface="Calibri" panose="020F0502020204030204" pitchFamily="34" charset="0"/>
                      </a:endParaRPr>
                    </a:p>
                  </a:txBody>
                  <a:tcPr/>
                </a:tc>
                <a:tc>
                  <a:txBody>
                    <a:bodyPr/>
                    <a:lstStyle/>
                    <a:p>
                      <a:pPr rtl="0" fontAlgn="base"/>
                      <a:r>
                        <a:rPr lang="en-GB" sz="1100" dirty="0">
                          <a:effectLst/>
                        </a:rPr>
                        <a:t>Example of how you might create this through interaction or lack of… </a:t>
                      </a:r>
                      <a:endParaRPr lang="en-GB" dirty="0">
                        <a:effectLst/>
                      </a:endParaRPr>
                    </a:p>
                  </a:txBody>
                  <a:tcPr/>
                </a:tc>
                <a:extLst>
                  <a:ext uri="{0D108BD9-81ED-4DB2-BD59-A6C34878D82A}">
                    <a16:rowId xmlns:a16="http://schemas.microsoft.com/office/drawing/2014/main" val="2362842365"/>
                  </a:ext>
                </a:extLst>
              </a:tr>
              <a:tr h="1057275">
                <a:tc>
                  <a:txBody>
                    <a:bodyPr/>
                    <a:lstStyle/>
                    <a:p>
                      <a:pPr rtl="0" fontAlgn="base"/>
                      <a:r>
                        <a:rPr lang="en-GB" sz="1100" dirty="0">
                          <a:effectLst/>
                        </a:rPr>
                        <a:t>Comedy </a:t>
                      </a:r>
                      <a:endParaRPr lang="en-GB" dirty="0">
                        <a:effectLst/>
                      </a:endParaRPr>
                    </a:p>
                  </a:txBody>
                  <a:tcPr/>
                </a:tc>
                <a:tc>
                  <a:txBody>
                    <a:bodyPr/>
                    <a:lstStyle/>
                    <a:p>
                      <a:pPr marL="342900" lvl="0" indent="-342900" rtl="0" fontAlgn="base">
                        <a:buFont typeface="Arial" panose="020B0604020202020204" pitchFamily="34" charset="0"/>
                        <a:buChar char="•"/>
                      </a:pPr>
                      <a:r>
                        <a:rPr lang="en-GB" sz="1100" dirty="0">
                          <a:effectLst/>
                        </a:rPr>
                        <a:t>Hiding behind another character and peeking out </a:t>
                      </a:r>
                    </a:p>
                    <a:p>
                      <a:pPr marL="342900" lvl="0" indent="-342900" rtl="0" fontAlgn="base">
                        <a:buFont typeface="Arial" panose="020B0604020202020204" pitchFamily="34" charset="0"/>
                        <a:buChar char="•"/>
                      </a:pPr>
                      <a:r>
                        <a:rPr lang="en-GB" sz="1100" dirty="0">
                          <a:effectLst/>
                        </a:rPr>
                        <a:t>Standing behind someone and making a face/gesture </a:t>
                      </a:r>
                    </a:p>
                    <a:p>
                      <a:pPr marL="342900" lvl="0" indent="-342900" rtl="0" fontAlgn="base">
                        <a:buFont typeface="Arial" panose="020B0604020202020204" pitchFamily="34" charset="0"/>
                        <a:buChar char="•"/>
                      </a:pPr>
                      <a:r>
                        <a:rPr lang="en-GB" sz="1100" dirty="0">
                          <a:effectLst/>
                        </a:rPr>
                        <a:t>Exaggerated (OTT) physical actions/facial expressions </a:t>
                      </a:r>
                    </a:p>
                    <a:p>
                      <a:pPr marL="342900" lvl="0" indent="-342900" rtl="0" fontAlgn="base">
                        <a:buFont typeface="Arial" panose="020B0604020202020204" pitchFamily="34" charset="0"/>
                        <a:buChar char="•"/>
                      </a:pPr>
                      <a:r>
                        <a:rPr lang="en-GB" sz="1100" dirty="0">
                          <a:effectLst/>
                        </a:rPr>
                        <a:t>Moving in unison or in opposition to each other </a:t>
                      </a:r>
                    </a:p>
                    <a:p>
                      <a:pPr marL="342900" lvl="0" indent="-342900" rtl="0" fontAlgn="base">
                        <a:buFont typeface="Arial" panose="020B0604020202020204" pitchFamily="34" charset="0"/>
                        <a:buChar char="•"/>
                      </a:pPr>
                      <a:r>
                        <a:rPr lang="en-GB" sz="1100" dirty="0">
                          <a:effectLst/>
                        </a:rPr>
                        <a:t>Close to each other, physical connection </a:t>
                      </a:r>
                      <a:endParaRPr lang="en-GB" sz="1100" dirty="0">
                        <a:effectLst/>
                        <a:latin typeface="Calibri" panose="020F0502020204030204" pitchFamily="34" charset="0"/>
                      </a:endParaRPr>
                    </a:p>
                  </a:txBody>
                  <a:tcPr/>
                </a:tc>
                <a:extLst>
                  <a:ext uri="{0D108BD9-81ED-4DB2-BD59-A6C34878D82A}">
                    <a16:rowId xmlns:a16="http://schemas.microsoft.com/office/drawing/2014/main" val="2079252066"/>
                  </a:ext>
                </a:extLst>
              </a:tr>
              <a:tr h="1057275">
                <a:tc>
                  <a:txBody>
                    <a:bodyPr/>
                    <a:lstStyle/>
                    <a:p>
                      <a:pPr rtl="0" fontAlgn="base"/>
                      <a:r>
                        <a:rPr lang="en-GB" sz="1100" dirty="0">
                          <a:effectLst/>
                        </a:rPr>
                        <a:t>Tension </a:t>
                      </a:r>
                      <a:endParaRPr lang="en-GB" dirty="0">
                        <a:effectLst/>
                      </a:endParaRPr>
                    </a:p>
                  </a:txBody>
                  <a:tcPr/>
                </a:tc>
                <a:tc>
                  <a:txBody>
                    <a:bodyPr/>
                    <a:lstStyle/>
                    <a:p>
                      <a:pPr marL="342900" lvl="0" indent="-342900" rtl="0" fontAlgn="base">
                        <a:buFont typeface="Arial" panose="020B0604020202020204" pitchFamily="34" charset="0"/>
                        <a:buChar char="•"/>
                      </a:pPr>
                      <a:r>
                        <a:rPr lang="en-GB" sz="1100" dirty="0">
                          <a:effectLst/>
                        </a:rPr>
                        <a:t>Distance between characters </a:t>
                      </a:r>
                    </a:p>
                    <a:p>
                      <a:pPr marL="342900" lvl="0" indent="-342900" rtl="0" fontAlgn="base">
                        <a:buFont typeface="Arial" panose="020B0604020202020204" pitchFamily="34" charset="0"/>
                        <a:buChar char="•"/>
                      </a:pPr>
                      <a:r>
                        <a:rPr lang="en-GB" sz="1100" dirty="0">
                          <a:effectLst/>
                        </a:rPr>
                        <a:t>Back turned towards a character  </a:t>
                      </a:r>
                    </a:p>
                    <a:p>
                      <a:pPr marL="342900" lvl="0" indent="-342900" rtl="0" fontAlgn="base">
                        <a:buFont typeface="Arial" panose="020B0604020202020204" pitchFamily="34" charset="0"/>
                        <a:buChar char="•"/>
                      </a:pPr>
                      <a:r>
                        <a:rPr lang="en-GB" sz="1100" dirty="0">
                          <a:effectLst/>
                        </a:rPr>
                        <a:t>Closed off body language (folded arms, face turned away) </a:t>
                      </a:r>
                    </a:p>
                    <a:p>
                      <a:pPr marL="342900" lvl="0" indent="-342900" rtl="0" fontAlgn="base">
                        <a:buFont typeface="Arial" panose="020B0604020202020204" pitchFamily="34" charset="0"/>
                        <a:buChar char="•"/>
                      </a:pPr>
                      <a:r>
                        <a:rPr lang="en-GB" sz="1100" dirty="0">
                          <a:effectLst/>
                        </a:rPr>
                        <a:t>One character standing over another (levels) </a:t>
                      </a:r>
                    </a:p>
                    <a:p>
                      <a:pPr marL="342900" lvl="0" indent="-342900" rtl="0" fontAlgn="base">
                        <a:buFont typeface="Arial" panose="020B0604020202020204" pitchFamily="34" charset="0"/>
                        <a:buChar char="•"/>
                      </a:pPr>
                      <a:r>
                        <a:rPr lang="en-GB" sz="1100" dirty="0">
                          <a:effectLst/>
                        </a:rPr>
                        <a:t>Slow, calculated movement </a:t>
                      </a:r>
                      <a:endParaRPr lang="en-GB" sz="1100" dirty="0">
                        <a:effectLst/>
                        <a:latin typeface="Calibri" panose="020F0502020204030204" pitchFamily="34" charset="0"/>
                      </a:endParaRPr>
                    </a:p>
                  </a:txBody>
                  <a:tcPr/>
                </a:tc>
                <a:extLst>
                  <a:ext uri="{0D108BD9-81ED-4DB2-BD59-A6C34878D82A}">
                    <a16:rowId xmlns:a16="http://schemas.microsoft.com/office/drawing/2014/main" val="296243523"/>
                  </a:ext>
                </a:extLst>
              </a:tr>
              <a:tr h="1057275">
                <a:tc>
                  <a:txBody>
                    <a:bodyPr/>
                    <a:lstStyle/>
                    <a:p>
                      <a:pPr rtl="0" fontAlgn="base"/>
                      <a:r>
                        <a:rPr lang="en-GB" sz="1100" dirty="0">
                          <a:effectLst/>
                        </a:rPr>
                        <a:t>Sympathy </a:t>
                      </a:r>
                      <a:endParaRPr lang="en-GB" dirty="0">
                        <a:effectLst/>
                      </a:endParaRPr>
                    </a:p>
                  </a:txBody>
                  <a:tcPr/>
                </a:tc>
                <a:tc>
                  <a:txBody>
                    <a:bodyPr/>
                    <a:lstStyle/>
                    <a:p>
                      <a:pPr marL="342900" lvl="0" indent="-342900" rtl="0" fontAlgn="base">
                        <a:buFont typeface="Arial" panose="020B0604020202020204" pitchFamily="34" charset="0"/>
                        <a:buChar char="•"/>
                      </a:pPr>
                      <a:r>
                        <a:rPr lang="en-GB" sz="1100" dirty="0">
                          <a:effectLst/>
                        </a:rPr>
                        <a:t>Embracing one another  </a:t>
                      </a:r>
                    </a:p>
                    <a:p>
                      <a:pPr marL="342900" lvl="0" indent="-342900" rtl="0" fontAlgn="base">
                        <a:buFont typeface="Arial" panose="020B0604020202020204" pitchFamily="34" charset="0"/>
                        <a:buChar char="•"/>
                      </a:pPr>
                      <a:r>
                        <a:rPr lang="en-GB" sz="1100" dirty="0">
                          <a:effectLst/>
                        </a:rPr>
                        <a:t>Slow, controlled movement </a:t>
                      </a:r>
                    </a:p>
                    <a:p>
                      <a:pPr marL="342900" lvl="0" indent="-342900" rtl="0" fontAlgn="base">
                        <a:buFont typeface="Arial" panose="020B0604020202020204" pitchFamily="34" charset="0"/>
                        <a:buChar char="•"/>
                      </a:pPr>
                      <a:r>
                        <a:rPr lang="en-GB" sz="1100" dirty="0">
                          <a:effectLst/>
                        </a:rPr>
                        <a:t>Close together </a:t>
                      </a:r>
                    </a:p>
                    <a:p>
                      <a:pPr marL="342900" lvl="0" indent="-342900" rtl="0" fontAlgn="base">
                        <a:buFont typeface="Arial" panose="020B0604020202020204" pitchFamily="34" charset="0"/>
                        <a:buChar char="•"/>
                      </a:pPr>
                      <a:r>
                        <a:rPr lang="en-GB" sz="1100" dirty="0">
                          <a:effectLst/>
                        </a:rPr>
                        <a:t>Eye contact </a:t>
                      </a:r>
                    </a:p>
                    <a:p>
                      <a:pPr marL="342900" lvl="0" indent="-342900" rtl="0" fontAlgn="base">
                        <a:buFont typeface="Arial" panose="020B0604020202020204" pitchFamily="34" charset="0"/>
                        <a:buChar char="•"/>
                      </a:pPr>
                      <a:r>
                        <a:rPr lang="en-GB" sz="1100" dirty="0">
                          <a:effectLst/>
                        </a:rPr>
                        <a:t>Side by side = equal </a:t>
                      </a:r>
                      <a:endParaRPr lang="en-GB" sz="1100" dirty="0">
                        <a:effectLst/>
                        <a:latin typeface="Calibri" panose="020F0502020204030204" pitchFamily="34" charset="0"/>
                      </a:endParaRPr>
                    </a:p>
                  </a:txBody>
                  <a:tcPr/>
                </a:tc>
                <a:extLst>
                  <a:ext uri="{0D108BD9-81ED-4DB2-BD59-A6C34878D82A}">
                    <a16:rowId xmlns:a16="http://schemas.microsoft.com/office/drawing/2014/main" val="991856000"/>
                  </a:ext>
                </a:extLst>
              </a:tr>
              <a:tr h="1057275">
                <a:tc>
                  <a:txBody>
                    <a:bodyPr/>
                    <a:lstStyle/>
                    <a:p>
                      <a:pPr rtl="0" fontAlgn="base"/>
                      <a:r>
                        <a:rPr lang="en-GB" sz="1100" dirty="0">
                          <a:effectLst/>
                        </a:rPr>
                        <a:t>Mental decline </a:t>
                      </a:r>
                      <a:endParaRPr lang="en-GB" dirty="0">
                        <a:effectLst/>
                      </a:endParaRPr>
                    </a:p>
                  </a:txBody>
                  <a:tcPr/>
                </a:tc>
                <a:tc>
                  <a:txBody>
                    <a:bodyPr/>
                    <a:lstStyle/>
                    <a:p>
                      <a:pPr marL="342900" lvl="0" indent="-342900" rtl="0" fontAlgn="base">
                        <a:buFont typeface="Arial" panose="020B0604020202020204" pitchFamily="34" charset="0"/>
                        <a:buChar char="•"/>
                      </a:pPr>
                      <a:r>
                        <a:rPr lang="en-GB" sz="1100" dirty="0">
                          <a:effectLst/>
                        </a:rPr>
                        <a:t>Distance between characters and use of levels </a:t>
                      </a:r>
                    </a:p>
                    <a:p>
                      <a:pPr marL="342900" lvl="0" indent="-342900" rtl="0" fontAlgn="base">
                        <a:buFont typeface="Arial" panose="020B0604020202020204" pitchFamily="34" charset="0"/>
                        <a:buChar char="•"/>
                      </a:pPr>
                      <a:r>
                        <a:rPr lang="en-GB" sz="1100" dirty="0">
                          <a:effectLst/>
                        </a:rPr>
                        <a:t>Closed off body language (arms in a self-hug position, head bowed, chin tucked into chest) </a:t>
                      </a:r>
                    </a:p>
                    <a:p>
                      <a:pPr marL="342900" lvl="0" indent="-342900" rtl="0" fontAlgn="base">
                        <a:buFont typeface="Arial" panose="020B0604020202020204" pitchFamily="34" charset="0"/>
                        <a:buChar char="•"/>
                      </a:pPr>
                      <a:r>
                        <a:rPr lang="en-GB" sz="1100" dirty="0">
                          <a:effectLst/>
                        </a:rPr>
                        <a:t>Characters in direct contrast to each other vocally and physically (</a:t>
                      </a:r>
                      <a:r>
                        <a:rPr lang="en-GB" sz="1100" dirty="0" err="1">
                          <a:effectLst/>
                        </a:rPr>
                        <a:t>ie</a:t>
                      </a:r>
                      <a:r>
                        <a:rPr lang="en-GB" sz="1100" dirty="0">
                          <a:effectLst/>
                        </a:rPr>
                        <a:t>-fast paced delivery in comparison to a slow paced delivery to show contrast in mental state.) </a:t>
                      </a:r>
                      <a:endParaRPr lang="en-GB" sz="1100" dirty="0">
                        <a:effectLst/>
                        <a:latin typeface="Calibri" panose="020F0502020204030204" pitchFamily="34" charset="0"/>
                      </a:endParaRPr>
                    </a:p>
                  </a:txBody>
                  <a:tcPr/>
                </a:tc>
                <a:extLst>
                  <a:ext uri="{0D108BD9-81ED-4DB2-BD59-A6C34878D82A}">
                    <a16:rowId xmlns:a16="http://schemas.microsoft.com/office/drawing/2014/main" val="3488181677"/>
                  </a:ext>
                </a:extLst>
              </a:tr>
            </a:tbl>
          </a:graphicData>
        </a:graphic>
      </p:graphicFrame>
      <p:sp>
        <p:nvSpPr>
          <p:cNvPr id="21" name="TextBox 20">
            <a:extLst>
              <a:ext uri="{FF2B5EF4-FFF2-40B4-BE49-F238E27FC236}">
                <a16:creationId xmlns:a16="http://schemas.microsoft.com/office/drawing/2014/main" id="{B9D22014-0943-41F6-8B4C-7657E6351927}"/>
              </a:ext>
            </a:extLst>
          </p:cNvPr>
          <p:cNvSpPr txBox="1"/>
          <p:nvPr/>
        </p:nvSpPr>
        <p:spPr>
          <a:xfrm>
            <a:off x="3838699" y="4672013"/>
            <a:ext cx="1656829" cy="1938992"/>
          </a:xfrm>
          <a:prstGeom prst="rect">
            <a:avLst/>
          </a:prstGeom>
          <a:noFill/>
          <a:ln>
            <a:solidFill>
              <a:srgbClr val="0070C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200" dirty="0">
                <a:cs typeface="Segoe UI"/>
              </a:rPr>
              <a:t>Close to</a:t>
            </a:r>
            <a:r>
              <a:rPr lang="en-US" sz="1200" dirty="0">
                <a:cs typeface="Calibri"/>
              </a:rPr>
              <a:t> </a:t>
            </a:r>
          </a:p>
          <a:p>
            <a:pPr algn="ctr"/>
            <a:r>
              <a:rPr lang="en-GB" sz="1200" dirty="0">
                <a:cs typeface="Segoe UI"/>
              </a:rPr>
              <a:t>Far away from</a:t>
            </a:r>
            <a:r>
              <a:rPr lang="en-US" sz="1200" dirty="0">
                <a:cs typeface="Calibri"/>
              </a:rPr>
              <a:t> </a:t>
            </a:r>
          </a:p>
          <a:p>
            <a:pPr algn="ctr"/>
            <a:r>
              <a:rPr lang="en-GB" sz="1200" dirty="0">
                <a:cs typeface="Segoe UI"/>
              </a:rPr>
              <a:t>In between </a:t>
            </a:r>
            <a:r>
              <a:rPr lang="en-US" sz="1200" dirty="0">
                <a:cs typeface="Calibri"/>
              </a:rPr>
              <a:t> </a:t>
            </a:r>
          </a:p>
          <a:p>
            <a:pPr algn="ctr"/>
            <a:r>
              <a:rPr lang="en-GB" sz="1200" dirty="0">
                <a:cs typeface="Segoe UI"/>
              </a:rPr>
              <a:t>Behind or in front of</a:t>
            </a:r>
            <a:r>
              <a:rPr lang="en-US" sz="1200" dirty="0">
                <a:cs typeface="Calibri"/>
              </a:rPr>
              <a:t> </a:t>
            </a:r>
          </a:p>
          <a:p>
            <a:pPr algn="ctr"/>
            <a:r>
              <a:rPr lang="en-GB" sz="1200" dirty="0">
                <a:cs typeface="Segoe UI"/>
              </a:rPr>
              <a:t>Walk around</a:t>
            </a:r>
            <a:r>
              <a:rPr lang="en-US" sz="1200" dirty="0">
                <a:cs typeface="Calibri"/>
              </a:rPr>
              <a:t> </a:t>
            </a:r>
          </a:p>
          <a:p>
            <a:pPr algn="ctr"/>
            <a:r>
              <a:rPr lang="en-GB" sz="1200" dirty="0">
                <a:cs typeface="Segoe UI"/>
              </a:rPr>
              <a:t>By the side of</a:t>
            </a:r>
            <a:r>
              <a:rPr lang="en-US" sz="1200" dirty="0">
                <a:cs typeface="Calibri"/>
              </a:rPr>
              <a:t> </a:t>
            </a:r>
          </a:p>
          <a:p>
            <a:pPr algn="ctr"/>
            <a:r>
              <a:rPr lang="en-GB" sz="1200" dirty="0">
                <a:cs typeface="Segoe UI"/>
              </a:rPr>
              <a:t>Point/gesture at or towards</a:t>
            </a:r>
            <a:r>
              <a:rPr lang="en-US" sz="1200" dirty="0">
                <a:cs typeface="Calibri"/>
              </a:rPr>
              <a:t> </a:t>
            </a:r>
          </a:p>
          <a:p>
            <a:pPr algn="ctr"/>
            <a:r>
              <a:rPr lang="en-GB" sz="1200" dirty="0">
                <a:cs typeface="Segoe UI"/>
              </a:rPr>
              <a:t>Look at or away from</a:t>
            </a:r>
            <a:r>
              <a:rPr lang="en-US" sz="1200" dirty="0">
                <a:cs typeface="Calibri"/>
              </a:rPr>
              <a:t> </a:t>
            </a:r>
          </a:p>
          <a:p>
            <a:pPr algn="ctr"/>
            <a:r>
              <a:rPr lang="en-GB" sz="1200" dirty="0">
                <a:cs typeface="Segoe UI"/>
              </a:rPr>
              <a:t>Embrace</a:t>
            </a:r>
            <a:r>
              <a:rPr lang="en-US" sz="1200" dirty="0">
                <a:cs typeface="Calibri"/>
              </a:rPr>
              <a:t> </a:t>
            </a:r>
          </a:p>
        </p:txBody>
      </p:sp>
      <p:cxnSp>
        <p:nvCxnSpPr>
          <p:cNvPr id="22" name="Straight Arrow Connector 21">
            <a:extLst>
              <a:ext uri="{FF2B5EF4-FFF2-40B4-BE49-F238E27FC236}">
                <a16:creationId xmlns:a16="http://schemas.microsoft.com/office/drawing/2014/main" id="{E4410043-0898-4ED3-B275-016FF065C84A}"/>
              </a:ext>
            </a:extLst>
          </p:cNvPr>
          <p:cNvCxnSpPr/>
          <p:nvPr/>
        </p:nvCxnSpPr>
        <p:spPr>
          <a:xfrm flipH="1" flipV="1">
            <a:off x="4952643" y="4800600"/>
            <a:ext cx="729452" cy="1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24" name="Table 23">
            <a:extLst>
              <a:ext uri="{FF2B5EF4-FFF2-40B4-BE49-F238E27FC236}">
                <a16:creationId xmlns:a16="http://schemas.microsoft.com/office/drawing/2014/main" id="{6A7EBE67-FDAB-48E3-895A-632C81AED5A7}"/>
              </a:ext>
            </a:extLst>
          </p:cNvPr>
          <p:cNvGraphicFramePr>
            <a:graphicFrameLocks noGrp="1"/>
          </p:cNvGraphicFramePr>
          <p:nvPr>
            <p:extLst>
              <p:ext uri="{D42A27DB-BD31-4B8C-83A1-F6EECF244321}">
                <p14:modId xmlns:p14="http://schemas.microsoft.com/office/powerpoint/2010/main" val="2856428022"/>
              </p:ext>
            </p:extLst>
          </p:nvPr>
        </p:nvGraphicFramePr>
        <p:xfrm>
          <a:off x="117750" y="5273040"/>
          <a:ext cx="3499402" cy="1600200"/>
        </p:xfrm>
        <a:graphic>
          <a:graphicData uri="http://schemas.openxmlformats.org/drawingml/2006/table">
            <a:tbl>
              <a:tblPr firstRow="1" bandRow="1">
                <a:tableStyleId>{5C22544A-7EE6-4342-B048-85BDC9FD1C3A}</a:tableStyleId>
              </a:tblPr>
              <a:tblGrid>
                <a:gridCol w="1718033">
                  <a:extLst>
                    <a:ext uri="{9D8B030D-6E8A-4147-A177-3AD203B41FA5}">
                      <a16:colId xmlns:a16="http://schemas.microsoft.com/office/drawing/2014/main" val="2846080959"/>
                    </a:ext>
                  </a:extLst>
                </a:gridCol>
                <a:gridCol w="665045">
                  <a:extLst>
                    <a:ext uri="{9D8B030D-6E8A-4147-A177-3AD203B41FA5}">
                      <a16:colId xmlns:a16="http://schemas.microsoft.com/office/drawing/2014/main" val="1997345251"/>
                    </a:ext>
                  </a:extLst>
                </a:gridCol>
                <a:gridCol w="522535">
                  <a:extLst>
                    <a:ext uri="{9D8B030D-6E8A-4147-A177-3AD203B41FA5}">
                      <a16:colId xmlns:a16="http://schemas.microsoft.com/office/drawing/2014/main" val="650571100"/>
                    </a:ext>
                  </a:extLst>
                </a:gridCol>
                <a:gridCol w="593789">
                  <a:extLst>
                    <a:ext uri="{9D8B030D-6E8A-4147-A177-3AD203B41FA5}">
                      <a16:colId xmlns:a16="http://schemas.microsoft.com/office/drawing/2014/main" val="3637898586"/>
                    </a:ext>
                  </a:extLst>
                </a:gridCol>
              </a:tblGrid>
              <a:tr h="0">
                <a:tc>
                  <a:txBody>
                    <a:bodyPr/>
                    <a:lstStyle/>
                    <a:p>
                      <a:pPr algn="ctr" rtl="0" fontAlgn="base"/>
                      <a:r>
                        <a:rPr lang="en-GB" sz="900" b="0" dirty="0">
                          <a:solidFill>
                            <a:schemeClr val="tx1"/>
                          </a:solidFill>
                          <a:effectLst/>
                        </a:rPr>
                        <a:t>Checklist – have you mentioned… </a:t>
                      </a:r>
                    </a:p>
                    <a:p>
                      <a:pPr algn="ctr" rtl="0" fontAlgn="base"/>
                      <a:endParaRPr lang="en-GB" sz="1200" b="0" dirty="0">
                        <a:solidFill>
                          <a:schemeClr val="tx1"/>
                        </a:solidFill>
                        <a:effectLst/>
                      </a:endParaRPr>
                    </a:p>
                  </a:txBody>
                  <a:tcPr/>
                </a:tc>
                <a:tc gridSpan="3">
                  <a:txBody>
                    <a:bodyPr/>
                    <a:lstStyle/>
                    <a:p>
                      <a:pPr algn="ctr" rtl="0" fontAlgn="base"/>
                      <a:r>
                        <a:rPr lang="en-GB" sz="900" b="0" dirty="0">
                          <a:solidFill>
                            <a:schemeClr val="tx1"/>
                          </a:solidFill>
                          <a:effectLst/>
                        </a:rPr>
                        <a:t>Tick each time you have mentioned one of these in your answer… </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72825384"/>
                  </a:ext>
                </a:extLst>
              </a:tr>
              <a:tr h="0">
                <a:tc>
                  <a:txBody>
                    <a:bodyPr/>
                    <a:lstStyle/>
                    <a:p>
                      <a:pPr rtl="0" fontAlgn="base"/>
                      <a:r>
                        <a:rPr lang="en-GB" sz="900" dirty="0">
                          <a:effectLst/>
                        </a:rPr>
                        <a:t>Performance space (upstage, downstage, centre stage) </a:t>
                      </a:r>
                    </a:p>
                  </a:txBody>
                  <a:tcPr/>
                </a:tc>
                <a:tc>
                  <a:txBody>
                    <a:bodyPr/>
                    <a:lstStyle/>
                    <a:p>
                      <a:pPr rtl="0" fontAlgn="base"/>
                      <a:endParaRPr lang="en-GB" sz="900">
                        <a:effectLst/>
                        <a:latin typeface="Calibri"/>
                      </a:endParaRPr>
                    </a:p>
                  </a:txBody>
                  <a:tcPr/>
                </a:tc>
                <a:tc>
                  <a:txBody>
                    <a:bodyPr/>
                    <a:lstStyle/>
                    <a:p>
                      <a:pPr rtl="0" fontAlgn="base"/>
                      <a:endParaRPr lang="en-GB" sz="900">
                        <a:effectLst/>
                        <a:latin typeface="Calibri"/>
                      </a:endParaRPr>
                    </a:p>
                  </a:txBody>
                  <a:tcPr/>
                </a:tc>
                <a:tc>
                  <a:txBody>
                    <a:bodyPr/>
                    <a:lstStyle/>
                    <a:p>
                      <a:pPr rtl="0" fontAlgn="base"/>
                      <a:endParaRPr lang="en-GB" sz="900">
                        <a:effectLst/>
                        <a:latin typeface="Calibri"/>
                      </a:endParaRPr>
                    </a:p>
                  </a:txBody>
                  <a:tcPr/>
                </a:tc>
                <a:extLst>
                  <a:ext uri="{0D108BD9-81ED-4DB2-BD59-A6C34878D82A}">
                    <a16:rowId xmlns:a16="http://schemas.microsoft.com/office/drawing/2014/main" val="1502098065"/>
                  </a:ext>
                </a:extLst>
              </a:tr>
              <a:tr h="0">
                <a:tc>
                  <a:txBody>
                    <a:bodyPr/>
                    <a:lstStyle/>
                    <a:p>
                      <a:pPr rtl="0" fontAlgn="base"/>
                      <a:r>
                        <a:rPr lang="en-GB" sz="900" dirty="0">
                          <a:effectLst/>
                        </a:rPr>
                        <a:t>Physical interaction </a:t>
                      </a:r>
                    </a:p>
                  </a:txBody>
                  <a:tcPr/>
                </a:tc>
                <a:tc>
                  <a:txBody>
                    <a:bodyPr/>
                    <a:lstStyle/>
                    <a:p>
                      <a:pPr rtl="0" fontAlgn="base"/>
                      <a:endParaRPr lang="en-GB" sz="900">
                        <a:effectLst/>
                        <a:latin typeface="Calibri"/>
                      </a:endParaRPr>
                    </a:p>
                  </a:txBody>
                  <a:tcPr/>
                </a:tc>
                <a:tc>
                  <a:txBody>
                    <a:bodyPr/>
                    <a:lstStyle/>
                    <a:p>
                      <a:pPr rtl="0" fontAlgn="base"/>
                      <a:endParaRPr lang="en-GB" sz="900">
                        <a:effectLst/>
                        <a:latin typeface="Calibri"/>
                      </a:endParaRPr>
                    </a:p>
                  </a:txBody>
                  <a:tcPr/>
                </a:tc>
                <a:tc>
                  <a:txBody>
                    <a:bodyPr/>
                    <a:lstStyle/>
                    <a:p>
                      <a:pPr rtl="0" fontAlgn="base"/>
                      <a:endParaRPr lang="en-GB" sz="900">
                        <a:effectLst/>
                        <a:latin typeface="Calibri"/>
                      </a:endParaRPr>
                    </a:p>
                  </a:txBody>
                  <a:tcPr/>
                </a:tc>
                <a:extLst>
                  <a:ext uri="{0D108BD9-81ED-4DB2-BD59-A6C34878D82A}">
                    <a16:rowId xmlns:a16="http://schemas.microsoft.com/office/drawing/2014/main" val="4137803955"/>
                  </a:ext>
                </a:extLst>
              </a:tr>
              <a:tr h="0">
                <a:tc>
                  <a:txBody>
                    <a:bodyPr/>
                    <a:lstStyle/>
                    <a:p>
                      <a:pPr rtl="0" fontAlgn="base"/>
                      <a:r>
                        <a:rPr lang="en-GB" sz="900" dirty="0">
                          <a:effectLst/>
                        </a:rPr>
                        <a:t>Vocal interaction  </a:t>
                      </a:r>
                    </a:p>
                  </a:txBody>
                  <a:tcPr/>
                </a:tc>
                <a:tc>
                  <a:txBody>
                    <a:bodyPr/>
                    <a:lstStyle/>
                    <a:p>
                      <a:pPr rtl="0" fontAlgn="base"/>
                      <a:endParaRPr lang="en-GB" sz="900">
                        <a:effectLst/>
                        <a:latin typeface="Calibri"/>
                      </a:endParaRPr>
                    </a:p>
                  </a:txBody>
                  <a:tcPr/>
                </a:tc>
                <a:tc>
                  <a:txBody>
                    <a:bodyPr/>
                    <a:lstStyle/>
                    <a:p>
                      <a:pPr rtl="0" fontAlgn="base"/>
                      <a:endParaRPr lang="en-GB" sz="900">
                        <a:effectLst/>
                        <a:latin typeface="Calibri"/>
                      </a:endParaRPr>
                    </a:p>
                  </a:txBody>
                  <a:tcPr/>
                </a:tc>
                <a:tc>
                  <a:txBody>
                    <a:bodyPr/>
                    <a:lstStyle/>
                    <a:p>
                      <a:pPr rtl="0" fontAlgn="base"/>
                      <a:endParaRPr lang="en-GB" sz="900">
                        <a:effectLst/>
                        <a:latin typeface="Calibri"/>
                      </a:endParaRPr>
                    </a:p>
                  </a:txBody>
                  <a:tcPr/>
                </a:tc>
                <a:extLst>
                  <a:ext uri="{0D108BD9-81ED-4DB2-BD59-A6C34878D82A}">
                    <a16:rowId xmlns:a16="http://schemas.microsoft.com/office/drawing/2014/main" val="735343887"/>
                  </a:ext>
                </a:extLst>
              </a:tr>
              <a:tr h="0">
                <a:tc>
                  <a:txBody>
                    <a:bodyPr/>
                    <a:lstStyle/>
                    <a:p>
                      <a:pPr rtl="0" fontAlgn="base"/>
                      <a:r>
                        <a:rPr lang="en-GB" sz="900" dirty="0">
                          <a:effectLst/>
                        </a:rPr>
                        <a:t>How it creates... </a:t>
                      </a:r>
                    </a:p>
                  </a:txBody>
                  <a:tcPr/>
                </a:tc>
                <a:tc>
                  <a:txBody>
                    <a:bodyPr/>
                    <a:lstStyle/>
                    <a:p>
                      <a:pPr rtl="0" fontAlgn="base"/>
                      <a:endParaRPr lang="en-GB" sz="900">
                        <a:effectLst/>
                        <a:latin typeface="Calibri"/>
                      </a:endParaRPr>
                    </a:p>
                  </a:txBody>
                  <a:tcPr/>
                </a:tc>
                <a:tc>
                  <a:txBody>
                    <a:bodyPr/>
                    <a:lstStyle/>
                    <a:p>
                      <a:pPr rtl="0" fontAlgn="base"/>
                      <a:endParaRPr lang="en-GB" sz="900">
                        <a:effectLst/>
                        <a:latin typeface="Calibri"/>
                      </a:endParaRPr>
                    </a:p>
                  </a:txBody>
                  <a:tcPr/>
                </a:tc>
                <a:tc>
                  <a:txBody>
                    <a:bodyPr/>
                    <a:lstStyle/>
                    <a:p>
                      <a:pPr rtl="0" fontAlgn="base"/>
                      <a:endParaRPr lang="en-GB" sz="900">
                        <a:effectLst/>
                        <a:latin typeface="Calibri"/>
                      </a:endParaRPr>
                    </a:p>
                  </a:txBody>
                  <a:tcPr/>
                </a:tc>
                <a:extLst>
                  <a:ext uri="{0D108BD9-81ED-4DB2-BD59-A6C34878D82A}">
                    <a16:rowId xmlns:a16="http://schemas.microsoft.com/office/drawing/2014/main" val="3634278509"/>
                  </a:ext>
                </a:extLst>
              </a:tr>
            </a:tbl>
          </a:graphicData>
        </a:graphic>
      </p:graphicFrame>
    </p:spTree>
    <p:extLst>
      <p:ext uri="{BB962C8B-B14F-4D97-AF65-F5344CB8AC3E}">
        <p14:creationId xmlns:p14="http://schemas.microsoft.com/office/powerpoint/2010/main" val="2169309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7727" y="-12357"/>
            <a:ext cx="3863547" cy="369332"/>
          </a:xfrm>
          <a:prstGeom prst="rect">
            <a:avLst/>
          </a:prstGeom>
          <a:noFill/>
        </p:spPr>
        <p:txBody>
          <a:bodyPr wrap="square" rtlCol="0">
            <a:spAutoFit/>
          </a:bodyPr>
          <a:lstStyle/>
          <a:p>
            <a:r>
              <a:rPr lang="en-GB" dirty="0">
                <a:solidFill>
                  <a:schemeClr val="accent1"/>
                </a:solidFill>
                <a:latin typeface="Cooper Black" panose="0208090404030B020404" pitchFamily="18" charset="0"/>
              </a:rPr>
              <a:t>DRAMA</a:t>
            </a:r>
          </a:p>
        </p:txBody>
      </p:sp>
      <p:sp>
        <p:nvSpPr>
          <p:cNvPr id="6" name="Title 3"/>
          <p:cNvSpPr txBox="1">
            <a:spLocks/>
          </p:cNvSpPr>
          <p:nvPr/>
        </p:nvSpPr>
        <p:spPr>
          <a:xfrm>
            <a:off x="1766696" y="310481"/>
            <a:ext cx="7459681" cy="384430"/>
          </a:xfrm>
          <a:prstGeom prst="rect">
            <a:avLst/>
          </a:prstGeom>
          <a:solidFill>
            <a:schemeClr val="accent1">
              <a:lumMod val="60000"/>
              <a:lumOff val="40000"/>
            </a:schemeClr>
          </a:solidFill>
        </p:spPr>
        <p:txBody>
          <a:bodyPr>
            <a:noAutofit/>
          </a:bodyPr>
          <a:lstStyle>
            <a:lvl1pPr algn="ctr"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l"/>
            <a:r>
              <a:rPr lang="en-GB" sz="2800" dirty="0"/>
              <a:t>  </a:t>
            </a:r>
          </a:p>
        </p:txBody>
      </p:sp>
      <p:sp>
        <p:nvSpPr>
          <p:cNvPr id="10" name="Control 4"/>
          <p:cNvSpPr>
            <a:spLocks noChangeArrowheads="1" noChangeShapeType="1"/>
          </p:cNvSpPr>
          <p:nvPr/>
        </p:nvSpPr>
        <p:spPr bwMode="auto">
          <a:xfrm>
            <a:off x="16863245" y="3091269"/>
            <a:ext cx="3497262" cy="483076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9" name="TextBox 8"/>
          <p:cNvSpPr txBox="1"/>
          <p:nvPr/>
        </p:nvSpPr>
        <p:spPr>
          <a:xfrm>
            <a:off x="87527" y="64442"/>
            <a:ext cx="1600200" cy="646331"/>
          </a:xfrm>
          <a:prstGeom prst="rect">
            <a:avLst/>
          </a:prstGeom>
          <a:solidFill>
            <a:schemeClr val="accent1"/>
          </a:solidFill>
          <a:ln>
            <a:solidFill>
              <a:schemeClr val="accent1"/>
            </a:solidFill>
          </a:ln>
        </p:spPr>
        <p:txBody>
          <a:bodyPr wrap="square" rtlCol="0">
            <a:spAutoFit/>
          </a:bodyPr>
          <a:lstStyle/>
          <a:p>
            <a:pPr algn="ctr"/>
            <a:r>
              <a:rPr lang="en-GB" sz="1200" dirty="0"/>
              <a:t>Year 10 Knowledge Organiser Blood Brothers</a:t>
            </a:r>
          </a:p>
        </p:txBody>
      </p:sp>
      <p:sp>
        <p:nvSpPr>
          <p:cNvPr id="5" name="TextBox 4">
            <a:extLst>
              <a:ext uri="{FF2B5EF4-FFF2-40B4-BE49-F238E27FC236}">
                <a16:creationId xmlns:a16="http://schemas.microsoft.com/office/drawing/2014/main" id="{8930CA63-A581-48DD-83BF-F3E417FE9C02}"/>
              </a:ext>
            </a:extLst>
          </p:cNvPr>
          <p:cNvSpPr txBox="1"/>
          <p:nvPr/>
        </p:nvSpPr>
        <p:spPr>
          <a:xfrm>
            <a:off x="1818043" y="356668"/>
            <a:ext cx="3671692" cy="276999"/>
          </a:xfrm>
          <a:prstGeom prst="rect">
            <a:avLst/>
          </a:prstGeom>
          <a:solidFill>
            <a:srgbClr val="FF0101"/>
          </a:solidFill>
        </p:spPr>
        <p:txBody>
          <a:bodyPr wrap="square" lIns="91440" tIns="45720" rIns="91440" bIns="45720" rtlCol="0" anchor="t">
            <a:spAutoFit/>
          </a:bodyPr>
          <a:lstStyle/>
          <a:p>
            <a:r>
              <a:rPr lang="en-GB" sz="1200" b="1" u="sng" dirty="0">
                <a:solidFill>
                  <a:schemeClr val="bg1"/>
                </a:solidFill>
              </a:rPr>
              <a:t>Section A – Play Synopsis, scene by scene summary</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6727" r="7628" b="23139"/>
          <a:stretch/>
        </p:blipFill>
        <p:spPr>
          <a:xfrm>
            <a:off x="9251092" y="19040"/>
            <a:ext cx="634315" cy="675870"/>
          </a:xfrm>
          <a:prstGeom prst="rect">
            <a:avLst/>
          </a:prstGeom>
        </p:spPr>
      </p:pic>
      <p:graphicFrame>
        <p:nvGraphicFramePr>
          <p:cNvPr id="7" name="Table 10">
            <a:extLst>
              <a:ext uri="{FF2B5EF4-FFF2-40B4-BE49-F238E27FC236}">
                <a16:creationId xmlns:a16="http://schemas.microsoft.com/office/drawing/2014/main" id="{FB257D41-3173-4C76-9D7E-3BEA2DF18E2E}"/>
              </a:ext>
            </a:extLst>
          </p:cNvPr>
          <p:cNvGraphicFramePr>
            <a:graphicFrameLocks noGrp="1"/>
          </p:cNvGraphicFramePr>
          <p:nvPr>
            <p:extLst>
              <p:ext uri="{D42A27DB-BD31-4B8C-83A1-F6EECF244321}">
                <p14:modId xmlns:p14="http://schemas.microsoft.com/office/powerpoint/2010/main" val="1163950761"/>
              </p:ext>
            </p:extLst>
          </p:nvPr>
        </p:nvGraphicFramePr>
        <p:xfrm>
          <a:off x="85113" y="1182452"/>
          <a:ext cx="9673847" cy="4577080"/>
        </p:xfrm>
        <a:graphic>
          <a:graphicData uri="http://schemas.openxmlformats.org/drawingml/2006/table">
            <a:tbl>
              <a:tblPr firstRow="1" bandRow="1">
                <a:tableStyleId>{5C22544A-7EE6-4342-B048-85BDC9FD1C3A}</a:tableStyleId>
              </a:tblPr>
              <a:tblGrid>
                <a:gridCol w="1468490">
                  <a:extLst>
                    <a:ext uri="{9D8B030D-6E8A-4147-A177-3AD203B41FA5}">
                      <a16:colId xmlns:a16="http://schemas.microsoft.com/office/drawing/2014/main" val="3152984524"/>
                    </a:ext>
                  </a:extLst>
                </a:gridCol>
                <a:gridCol w="5128691">
                  <a:extLst>
                    <a:ext uri="{9D8B030D-6E8A-4147-A177-3AD203B41FA5}">
                      <a16:colId xmlns:a16="http://schemas.microsoft.com/office/drawing/2014/main" val="1822220311"/>
                    </a:ext>
                  </a:extLst>
                </a:gridCol>
                <a:gridCol w="3076666">
                  <a:extLst>
                    <a:ext uri="{9D8B030D-6E8A-4147-A177-3AD203B41FA5}">
                      <a16:colId xmlns:a16="http://schemas.microsoft.com/office/drawing/2014/main" val="2592407887"/>
                    </a:ext>
                  </a:extLst>
                </a:gridCol>
              </a:tblGrid>
              <a:tr h="370840">
                <a:tc gridSpan="3">
                  <a:txBody>
                    <a:bodyPr/>
                    <a:lstStyle/>
                    <a:p>
                      <a:pPr lvl="0">
                        <a:buNone/>
                      </a:pPr>
                      <a:r>
                        <a:rPr lang="en-US" sz="1600" b="1" i="0" u="none" strike="noStrike" noProof="0" dirty="0">
                          <a:solidFill>
                            <a:schemeClr val="tx1"/>
                          </a:solidFill>
                          <a:latin typeface="Corbel"/>
                        </a:rPr>
                        <a:t>Scene-by-Scene Summary</a:t>
                      </a:r>
                      <a:r>
                        <a:rPr lang="en-US" sz="1600" b="0" i="0" u="none" strike="noStrike" noProof="0" dirty="0">
                          <a:solidFill>
                            <a:schemeClr val="tx1"/>
                          </a:solidFill>
                          <a:latin typeface="Corbel"/>
                        </a:rPr>
                        <a:t> – Alongside key quotations from each section of the play.</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56985374"/>
                  </a:ext>
                </a:extLst>
              </a:tr>
              <a:tr h="370840">
                <a:tc>
                  <a:txBody>
                    <a:bodyPr/>
                    <a:lstStyle/>
                    <a:p>
                      <a:pPr lvl="0" algn="ctr">
                        <a:buNone/>
                      </a:pPr>
                      <a:r>
                        <a:rPr lang="en-US" sz="1800" b="1" i="0" u="none" strike="noStrike" noProof="0">
                          <a:latin typeface="Corbel"/>
                        </a:rPr>
                        <a:t>End of Act I</a:t>
                      </a:r>
                    </a:p>
                  </a:txBody>
                  <a:tcPr anchor="ctr"/>
                </a:tc>
                <a:tc>
                  <a:txBody>
                    <a:bodyPr/>
                    <a:lstStyle/>
                    <a:p>
                      <a:pPr lvl="0" algn="ctr">
                        <a:buNone/>
                      </a:pPr>
                      <a:endParaRPr lang="en-US" sz="1200" b="0" i="0" u="none" strike="noStrike" noProof="0" dirty="0"/>
                    </a:p>
                    <a:p>
                      <a:pPr lvl="0" algn="ctr">
                        <a:buNone/>
                      </a:pPr>
                      <a:r>
                        <a:rPr lang="en-US" sz="1400" b="0" i="0" u="none" strike="noStrike" noProof="0"/>
                        <a:t>7 years later, Mickey remarks to his mother that he is sick of his older brother, Sammy, bullying him. By chance, he then meets Edward, and the two instantly become best friends – they realise that they have the same birthday and agree to become ‘blood brothers.’ When Mickey introduces Edward to his mother, she is alarmed, and sends him home. When Mrs L finds out the two have become friends, she is also incensed. Mickey and Edward decide to play together against their mothers’ wishes. With Linda, they play with a toy gun, then throw stones at a window, but are caught by a Policeman. The Policeman acts v. differently to the Johnstones and the Lyons families. The Lyons move to the country. Edward and Mickey both miss each other dearly. Not too long after, Mrs J is receives a letter stating that her family is being relocated to the country. She sees it as a fresh start.</a:t>
                      </a:r>
                    </a:p>
                  </a:txBody>
                  <a:tcPr/>
                </a:tc>
                <a:tc>
                  <a:txBody>
                    <a:bodyPr/>
                    <a:lstStyle/>
                    <a:p>
                      <a:pPr lvl="0" algn="ctr">
                        <a:lnSpc>
                          <a:spcPct val="100000"/>
                        </a:lnSpc>
                        <a:spcBef>
                          <a:spcPts val="0"/>
                        </a:spcBef>
                        <a:spcAft>
                          <a:spcPts val="0"/>
                        </a:spcAft>
                        <a:buNone/>
                      </a:pPr>
                      <a:endParaRPr lang="en-US" sz="1800" b="0" i="1" u="none" strike="noStrike" noProof="0" dirty="0">
                        <a:latin typeface="Corbel"/>
                      </a:endParaRPr>
                    </a:p>
                    <a:p>
                      <a:pPr lvl="0" algn="ctr">
                        <a:lnSpc>
                          <a:spcPct val="100000"/>
                        </a:lnSpc>
                        <a:spcBef>
                          <a:spcPts val="0"/>
                        </a:spcBef>
                        <a:spcAft>
                          <a:spcPts val="0"/>
                        </a:spcAft>
                        <a:buNone/>
                      </a:pPr>
                      <a:endParaRPr lang="en-US" sz="1800" b="0" i="1" u="none" strike="noStrike" noProof="0" dirty="0"/>
                    </a:p>
                    <a:p>
                      <a:pPr lvl="0" algn="ctr">
                        <a:lnSpc>
                          <a:spcPct val="100000"/>
                        </a:lnSpc>
                        <a:spcBef>
                          <a:spcPts val="0"/>
                        </a:spcBef>
                        <a:spcAft>
                          <a:spcPts val="0"/>
                        </a:spcAft>
                        <a:buNone/>
                      </a:pPr>
                      <a:endParaRPr lang="en-US" sz="1800" b="0" i="1" u="none" strike="noStrike" noProof="0" dirty="0"/>
                    </a:p>
                    <a:p>
                      <a:pPr lvl="0" algn="ctr">
                        <a:lnSpc>
                          <a:spcPct val="100000"/>
                        </a:lnSpc>
                        <a:spcBef>
                          <a:spcPts val="0"/>
                        </a:spcBef>
                        <a:spcAft>
                          <a:spcPts val="0"/>
                        </a:spcAft>
                        <a:buNone/>
                      </a:pPr>
                      <a:r>
                        <a:rPr lang="en-US" sz="1800" b="0" i="1" u="none" strike="noStrike" noProof="0"/>
                        <a:t>"See this means that we’re blood brothers an’ that we always have to stand by each other.  Now you say after me: ‘I will always defend my brother. I will always defend my brother.”</a:t>
                      </a:r>
                      <a:endParaRPr lang="en-US" sz="1800" b="0" i="0" u="none" strike="noStrike" noProof="0"/>
                    </a:p>
                    <a:p>
                      <a:pPr lvl="0" algn="ctr">
                        <a:lnSpc>
                          <a:spcPct val="100000"/>
                        </a:lnSpc>
                        <a:spcBef>
                          <a:spcPts val="0"/>
                        </a:spcBef>
                        <a:spcAft>
                          <a:spcPts val="0"/>
                        </a:spcAft>
                        <a:buNone/>
                      </a:pPr>
                      <a:endParaRPr lang="en-US" sz="1800" b="0" i="0" u="none" strike="noStrike" noProof="0" dirty="0"/>
                    </a:p>
                    <a:p>
                      <a:pPr lvl="0" algn="ctr">
                        <a:lnSpc>
                          <a:spcPct val="100000"/>
                        </a:lnSpc>
                        <a:spcBef>
                          <a:spcPts val="0"/>
                        </a:spcBef>
                        <a:spcAft>
                          <a:spcPts val="0"/>
                        </a:spcAft>
                        <a:buNone/>
                      </a:pPr>
                      <a:endParaRPr lang="en-US" sz="1800" b="0" i="0" u="none" strike="noStrike" noProof="0" dirty="0">
                        <a:latin typeface="Corbel"/>
                      </a:endParaRPr>
                    </a:p>
                  </a:txBody>
                  <a:tcPr/>
                </a:tc>
                <a:extLst>
                  <a:ext uri="{0D108BD9-81ED-4DB2-BD59-A6C34878D82A}">
                    <a16:rowId xmlns:a16="http://schemas.microsoft.com/office/drawing/2014/main" val="16022529"/>
                  </a:ext>
                </a:extLst>
              </a:tr>
              <a:tr h="370840">
                <a:tc gridSpan="3">
                  <a:txBody>
                    <a:bodyPr/>
                    <a:lstStyle/>
                    <a:p>
                      <a:pPr lvl="0" algn="ctr">
                        <a:buNone/>
                      </a:pPr>
                      <a:endParaRPr lang="en-US" sz="1200" b="0" i="0" u="none" strike="noStrike" noProof="0" dirty="0">
                        <a:latin typeface="Corbel"/>
                      </a:endParaRPr>
                    </a:p>
                    <a:p>
                      <a:pPr lvl="0" algn="ctr">
                        <a:buNone/>
                      </a:pPr>
                      <a:endParaRPr lang="en-US" sz="1200" b="0" i="0" u="none" strike="noStrike" noProof="0" dirty="0">
                        <a:latin typeface="Corbel"/>
                      </a:endParaRPr>
                    </a:p>
                    <a:p>
                      <a:pPr lvl="0" algn="ctr">
                        <a:buNone/>
                      </a:pPr>
                      <a:r>
                        <a:rPr lang="en-US" sz="2400" b="1" i="0" u="none" strike="noStrike" noProof="0">
                          <a:solidFill>
                            <a:schemeClr val="tx1"/>
                          </a:solidFill>
                          <a:latin typeface="Corbel"/>
                        </a:rPr>
                        <a:t>See next two slides for Act Two</a:t>
                      </a:r>
                    </a:p>
                  </a:txBody>
                  <a:tcPr anchor="ctr"/>
                </a:tc>
                <a:tc hMerge="1">
                  <a:txBody>
                    <a:bodyPr/>
                    <a:lstStyle/>
                    <a:p>
                      <a:endParaRPr lang="en-US" sz="1200" b="0" i="0" u="none" strike="noStrike" noProof="0" dirty="0">
                        <a:latin typeface="Corbel"/>
                      </a:endParaRPr>
                    </a:p>
                  </a:txBody>
                  <a:tcPr/>
                </a:tc>
                <a:tc hMerge="1">
                  <a:txBody>
                    <a:bodyPr/>
                    <a:lstStyle/>
                    <a:p>
                      <a:endParaRPr lang="en-US"/>
                    </a:p>
                  </a:txBody>
                  <a:tcPr/>
                </a:tc>
                <a:extLst>
                  <a:ext uri="{0D108BD9-81ED-4DB2-BD59-A6C34878D82A}">
                    <a16:rowId xmlns:a16="http://schemas.microsoft.com/office/drawing/2014/main" val="3599651354"/>
                  </a:ext>
                </a:extLst>
              </a:tr>
            </a:tbl>
          </a:graphicData>
        </a:graphic>
      </p:graphicFrame>
    </p:spTree>
    <p:extLst>
      <p:ext uri="{BB962C8B-B14F-4D97-AF65-F5344CB8AC3E}">
        <p14:creationId xmlns:p14="http://schemas.microsoft.com/office/powerpoint/2010/main" val="1362083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7727" y="-12357"/>
            <a:ext cx="3863547" cy="369332"/>
          </a:xfrm>
          <a:prstGeom prst="rect">
            <a:avLst/>
          </a:prstGeom>
          <a:noFill/>
        </p:spPr>
        <p:txBody>
          <a:bodyPr wrap="square" rtlCol="0">
            <a:spAutoFit/>
          </a:bodyPr>
          <a:lstStyle/>
          <a:p>
            <a:r>
              <a:rPr lang="en-GB" dirty="0">
                <a:solidFill>
                  <a:schemeClr val="accent1"/>
                </a:solidFill>
                <a:latin typeface="Cooper Black" panose="0208090404030B020404" pitchFamily="18" charset="0"/>
              </a:rPr>
              <a:t>DRAMA</a:t>
            </a:r>
          </a:p>
        </p:txBody>
      </p:sp>
      <p:sp>
        <p:nvSpPr>
          <p:cNvPr id="6" name="Title 3"/>
          <p:cNvSpPr txBox="1">
            <a:spLocks/>
          </p:cNvSpPr>
          <p:nvPr/>
        </p:nvSpPr>
        <p:spPr>
          <a:xfrm>
            <a:off x="1766696" y="310481"/>
            <a:ext cx="7459681" cy="384430"/>
          </a:xfrm>
          <a:prstGeom prst="rect">
            <a:avLst/>
          </a:prstGeom>
          <a:solidFill>
            <a:schemeClr val="accent1">
              <a:lumMod val="60000"/>
              <a:lumOff val="40000"/>
            </a:schemeClr>
          </a:solidFill>
        </p:spPr>
        <p:txBody>
          <a:bodyPr>
            <a:noAutofit/>
          </a:bodyPr>
          <a:lstStyle>
            <a:lvl1pPr algn="ctr"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l"/>
            <a:r>
              <a:rPr lang="en-GB" sz="2800" dirty="0"/>
              <a:t>  </a:t>
            </a:r>
          </a:p>
        </p:txBody>
      </p:sp>
      <p:sp>
        <p:nvSpPr>
          <p:cNvPr id="10" name="Control 4"/>
          <p:cNvSpPr>
            <a:spLocks noChangeArrowheads="1" noChangeShapeType="1"/>
          </p:cNvSpPr>
          <p:nvPr/>
        </p:nvSpPr>
        <p:spPr bwMode="auto">
          <a:xfrm>
            <a:off x="16863245" y="3091269"/>
            <a:ext cx="3497262" cy="483076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9" name="TextBox 8"/>
          <p:cNvSpPr txBox="1"/>
          <p:nvPr/>
        </p:nvSpPr>
        <p:spPr>
          <a:xfrm>
            <a:off x="87527" y="64442"/>
            <a:ext cx="1600200" cy="646331"/>
          </a:xfrm>
          <a:prstGeom prst="rect">
            <a:avLst/>
          </a:prstGeom>
          <a:solidFill>
            <a:schemeClr val="accent1"/>
          </a:solidFill>
          <a:ln>
            <a:solidFill>
              <a:schemeClr val="accent1"/>
            </a:solidFill>
          </a:ln>
        </p:spPr>
        <p:txBody>
          <a:bodyPr wrap="square" rtlCol="0">
            <a:spAutoFit/>
          </a:bodyPr>
          <a:lstStyle/>
          <a:p>
            <a:pPr algn="ctr"/>
            <a:r>
              <a:rPr lang="en-GB" sz="1200" dirty="0"/>
              <a:t>Year 10 Knowledge Organiser Blood Brothers</a:t>
            </a:r>
          </a:p>
        </p:txBody>
      </p:sp>
      <p:sp>
        <p:nvSpPr>
          <p:cNvPr id="5" name="TextBox 4">
            <a:extLst>
              <a:ext uri="{FF2B5EF4-FFF2-40B4-BE49-F238E27FC236}">
                <a16:creationId xmlns:a16="http://schemas.microsoft.com/office/drawing/2014/main" id="{8930CA63-A581-48DD-83BF-F3E417FE9C02}"/>
              </a:ext>
            </a:extLst>
          </p:cNvPr>
          <p:cNvSpPr txBox="1"/>
          <p:nvPr/>
        </p:nvSpPr>
        <p:spPr>
          <a:xfrm>
            <a:off x="1818043" y="356668"/>
            <a:ext cx="3671692" cy="276999"/>
          </a:xfrm>
          <a:prstGeom prst="rect">
            <a:avLst/>
          </a:prstGeom>
          <a:solidFill>
            <a:srgbClr val="FF0101"/>
          </a:solidFill>
        </p:spPr>
        <p:txBody>
          <a:bodyPr wrap="square" lIns="91440" tIns="45720" rIns="91440" bIns="45720" rtlCol="0" anchor="t">
            <a:spAutoFit/>
          </a:bodyPr>
          <a:lstStyle/>
          <a:p>
            <a:r>
              <a:rPr lang="en-GB" sz="1200" b="1" u="sng" dirty="0">
                <a:solidFill>
                  <a:schemeClr val="bg1"/>
                </a:solidFill>
              </a:rPr>
              <a:t>Section A – Play Synopsis, scene by scene summary</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6727" r="7628" b="23139"/>
          <a:stretch/>
        </p:blipFill>
        <p:spPr>
          <a:xfrm>
            <a:off x="9251092" y="19040"/>
            <a:ext cx="634315" cy="675870"/>
          </a:xfrm>
          <a:prstGeom prst="rect">
            <a:avLst/>
          </a:prstGeom>
        </p:spPr>
      </p:pic>
      <p:graphicFrame>
        <p:nvGraphicFramePr>
          <p:cNvPr id="7" name="Table 10">
            <a:extLst>
              <a:ext uri="{FF2B5EF4-FFF2-40B4-BE49-F238E27FC236}">
                <a16:creationId xmlns:a16="http://schemas.microsoft.com/office/drawing/2014/main" id="{FB257D41-3173-4C76-9D7E-3BEA2DF18E2E}"/>
              </a:ext>
            </a:extLst>
          </p:cNvPr>
          <p:cNvGraphicFramePr>
            <a:graphicFrameLocks noGrp="1"/>
          </p:cNvGraphicFramePr>
          <p:nvPr>
            <p:extLst>
              <p:ext uri="{D42A27DB-BD31-4B8C-83A1-F6EECF244321}">
                <p14:modId xmlns:p14="http://schemas.microsoft.com/office/powerpoint/2010/main" val="3495937840"/>
              </p:ext>
            </p:extLst>
          </p:nvPr>
        </p:nvGraphicFramePr>
        <p:xfrm>
          <a:off x="99490" y="794263"/>
          <a:ext cx="9762729" cy="6101080"/>
        </p:xfrm>
        <a:graphic>
          <a:graphicData uri="http://schemas.openxmlformats.org/drawingml/2006/table">
            <a:tbl>
              <a:tblPr firstRow="1" bandRow="1">
                <a:tableStyleId>{5C22544A-7EE6-4342-B048-85BDC9FD1C3A}</a:tableStyleId>
              </a:tblPr>
              <a:tblGrid>
                <a:gridCol w="1271682">
                  <a:extLst>
                    <a:ext uri="{9D8B030D-6E8A-4147-A177-3AD203B41FA5}">
                      <a16:colId xmlns:a16="http://schemas.microsoft.com/office/drawing/2014/main" val="3152984524"/>
                    </a:ext>
                  </a:extLst>
                </a:gridCol>
                <a:gridCol w="6676327">
                  <a:extLst>
                    <a:ext uri="{9D8B030D-6E8A-4147-A177-3AD203B41FA5}">
                      <a16:colId xmlns:a16="http://schemas.microsoft.com/office/drawing/2014/main" val="1822220311"/>
                    </a:ext>
                  </a:extLst>
                </a:gridCol>
                <a:gridCol w="1814720">
                  <a:extLst>
                    <a:ext uri="{9D8B030D-6E8A-4147-A177-3AD203B41FA5}">
                      <a16:colId xmlns:a16="http://schemas.microsoft.com/office/drawing/2014/main" val="2592407887"/>
                    </a:ext>
                  </a:extLst>
                </a:gridCol>
              </a:tblGrid>
              <a:tr h="370840">
                <a:tc gridSpan="3">
                  <a:txBody>
                    <a:bodyPr/>
                    <a:lstStyle/>
                    <a:p>
                      <a:pPr lvl="0">
                        <a:buNone/>
                      </a:pPr>
                      <a:r>
                        <a:rPr lang="en-US" sz="1600" b="1" i="0" u="none" strike="noStrike" noProof="0" dirty="0">
                          <a:solidFill>
                            <a:schemeClr val="tx1"/>
                          </a:solidFill>
                          <a:latin typeface="Corbel"/>
                        </a:rPr>
                        <a:t>Scene-by-Scene Summary</a:t>
                      </a:r>
                      <a:r>
                        <a:rPr lang="en-US" sz="1600" b="0" i="0" u="none" strike="noStrike" noProof="0" dirty="0">
                          <a:solidFill>
                            <a:schemeClr val="tx1"/>
                          </a:solidFill>
                          <a:latin typeface="Corbel"/>
                        </a:rPr>
                        <a:t> – Alongside key quotations from each section of the play.</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56985374"/>
                  </a:ext>
                </a:extLst>
              </a:tr>
              <a:tr h="370840">
                <a:tc>
                  <a:txBody>
                    <a:bodyPr/>
                    <a:lstStyle/>
                    <a:p>
                      <a:pPr lvl="0" algn="ctr">
                        <a:buNone/>
                      </a:pPr>
                      <a:r>
                        <a:rPr lang="en-US" sz="1800" b="1" i="0" u="none" strike="noStrike" noProof="0">
                          <a:latin typeface="Corbel"/>
                        </a:rPr>
                        <a:t>Beginning of Act II</a:t>
                      </a:r>
                    </a:p>
                  </a:txBody>
                  <a:tcPr anchor="ctr"/>
                </a:tc>
                <a:tc>
                  <a:txBody>
                    <a:bodyPr/>
                    <a:lstStyle/>
                    <a:p>
                      <a:pPr lvl="0" algn="ctr">
                        <a:buNone/>
                      </a:pPr>
                      <a:endParaRPr lang="en-US" sz="1400" b="0" i="0" u="none" strike="noStrike" noProof="0" dirty="0">
                        <a:latin typeface="Corbel"/>
                      </a:endParaRPr>
                    </a:p>
                    <a:p>
                      <a:pPr lvl="0" algn="ctr">
                        <a:buNone/>
                      </a:pPr>
                      <a:r>
                        <a:rPr lang="en-US" sz="1400" b="0" i="0" u="none" strike="noStrike" noProof="0">
                          <a:latin typeface="Corbel"/>
                        </a:rPr>
                        <a:t>Mrs J sings happily about her new house and life. She pays bills on time. Mickey is now 14 and has begun to notice girls. Meanwhile, Edward now attends boarding school. Mickey now clearly has a crush on Linda. They get on a bus together, which Sammy attempts to rob before being chased away. Linda warns Mickey never to turn bad like Sammy. Meanwhile, Edward is suspended at school for wearing a locket given to him by Mrs J (with a picture of her and Mickey in it) before he left. Mickey and Linda are also suspended from their school for answering back to a teacher. Leaving school, Mickey longs to be able to tell Linda how he feels. He bumps into Edward, and the two recognise one another. They begin to talk about girls, and decide to go and watch a pornographic film together, in order to get some tips. Mrs Lyons watches their whole exchange, and follows them.</a:t>
                      </a:r>
                    </a:p>
                    <a:p>
                      <a:pPr lvl="0" algn="ctr">
                        <a:buNone/>
                      </a:pPr>
                      <a:endParaRPr lang="en-US" sz="1400" b="0" i="0" u="none" strike="noStrike" noProof="0" dirty="0">
                        <a:latin typeface="Corbel"/>
                      </a:endParaRPr>
                    </a:p>
                  </a:txBody>
                  <a:tcPr/>
                </a:tc>
                <a:tc>
                  <a:txBody>
                    <a:bodyPr/>
                    <a:lstStyle/>
                    <a:p>
                      <a:pPr lvl="0" algn="ctr">
                        <a:lnSpc>
                          <a:spcPct val="100000"/>
                        </a:lnSpc>
                        <a:spcBef>
                          <a:spcPts val="0"/>
                        </a:spcBef>
                        <a:spcAft>
                          <a:spcPts val="0"/>
                        </a:spcAft>
                        <a:buNone/>
                      </a:pPr>
                      <a:r>
                        <a:rPr lang="en-US" sz="1400" b="0" i="1" u="none" strike="noStrike" noProof="0">
                          <a:latin typeface="Corbel"/>
                        </a:rPr>
                        <a:t>“Linda…Linda…Don’t…Linda, I wanna kiss y’, an’ put me arms around y’ an’ kiss y’ and kiss y’ an even fornicate with y’ but I don’t know how to tell y’ because I’ve got pimples an’ me feet are too big…”</a:t>
                      </a:r>
                      <a:endParaRPr lang="en-US" sz="1400" b="0" i="0" u="none" strike="noStrike" noProof="0" dirty="0">
                        <a:latin typeface="Corbel"/>
                      </a:endParaRPr>
                    </a:p>
                    <a:p>
                      <a:pPr lvl="0" algn="ctr">
                        <a:lnSpc>
                          <a:spcPct val="100000"/>
                        </a:lnSpc>
                        <a:spcBef>
                          <a:spcPts val="0"/>
                        </a:spcBef>
                        <a:spcAft>
                          <a:spcPts val="0"/>
                        </a:spcAft>
                        <a:buNone/>
                      </a:pPr>
                      <a:endParaRPr lang="en-US" sz="1400" b="0" i="0" u="none" strike="noStrike" noProof="0" dirty="0">
                        <a:latin typeface="Corbel"/>
                      </a:endParaRPr>
                    </a:p>
                  </a:txBody>
                  <a:tcPr/>
                </a:tc>
                <a:extLst>
                  <a:ext uri="{0D108BD9-81ED-4DB2-BD59-A6C34878D82A}">
                    <a16:rowId xmlns:a16="http://schemas.microsoft.com/office/drawing/2014/main" val="16022529"/>
                  </a:ext>
                </a:extLst>
              </a:tr>
              <a:tr h="370839">
                <a:tc>
                  <a:txBody>
                    <a:bodyPr/>
                    <a:lstStyle/>
                    <a:p>
                      <a:pPr lvl="0" algn="ctr">
                        <a:buNone/>
                      </a:pPr>
                      <a:r>
                        <a:rPr lang="en-US" sz="1800" b="1" i="0" u="none" strike="noStrike" noProof="0">
                          <a:latin typeface="Corbel"/>
                        </a:rPr>
                        <a:t>Middle of Act II</a:t>
                      </a:r>
                      <a:endParaRPr lang="en-US" sz="1800" b="1" i="0" u="none" strike="noStrike" noProof="0" dirty="0">
                        <a:latin typeface="Corbel"/>
                      </a:endParaRPr>
                    </a:p>
                  </a:txBody>
                  <a:tcPr anchor="ctr"/>
                </a:tc>
                <a:tc>
                  <a:txBody>
                    <a:bodyPr/>
                    <a:lstStyle/>
                    <a:p>
                      <a:pPr lvl="0" algn="ctr">
                        <a:buNone/>
                      </a:pPr>
                      <a:endParaRPr lang="en-US" sz="1400" b="0" i="0" u="none" strike="noStrike" noProof="0" dirty="0">
                        <a:latin typeface="Corbel"/>
                      </a:endParaRPr>
                    </a:p>
                    <a:p>
                      <a:pPr lvl="0" algn="ctr">
                        <a:buNone/>
                      </a:pPr>
                      <a:r>
                        <a:rPr lang="en-US" sz="1400" b="0" i="0" u="none" strike="noStrike" noProof="0">
                          <a:latin typeface="Corbel"/>
                        </a:rPr>
                        <a:t>The boys stop at Mrs J’s house to get money. She is shocked but happy to see Edward. She gives them money for a movie. Mrs Lyons (now increasingly unstable) confronts Mrs J, offering her large amounts of money to leave the area. Mrs J refuses. Angered, Mrs L tries to stab Mrs J, but Mrs J disarms her. Mrs L is becoming known as a ‘mad woman.’ Edward and Mickey emerge from the movie, impressed. Linda also emerges, having been at the same movie. Edward, excited, stands on a car, and the three are chased away by a policeman. The three spend a great deal of time together, and we see them grow from 14 to 18. At 18, Mickey now works in a factory, and Edward is going away to University. Although Edward clearly has feelings for Linda, he loyally encourages Mickey to ask her out, which he does. Mickey soon reveals to Mrs J that Linda is pregnant, and that they will marry soon. They get married, but shortly afterwards, Mickey is made redundant from the factory.</a:t>
                      </a:r>
                    </a:p>
                  </a:txBody>
                  <a:tcPr/>
                </a:tc>
                <a:tc>
                  <a:txBody>
                    <a:bodyPr/>
                    <a:lstStyle/>
                    <a:p>
                      <a:pPr lvl="0" algn="ctr">
                        <a:lnSpc>
                          <a:spcPct val="100000"/>
                        </a:lnSpc>
                        <a:spcBef>
                          <a:spcPts val="0"/>
                        </a:spcBef>
                        <a:spcAft>
                          <a:spcPts val="0"/>
                        </a:spcAft>
                        <a:buNone/>
                      </a:pPr>
                      <a:endParaRPr lang="en-US" sz="1400" b="0" i="1" u="none" strike="noStrike" noProof="0" dirty="0"/>
                    </a:p>
                    <a:p>
                      <a:pPr lvl="0" algn="ctr">
                        <a:lnSpc>
                          <a:spcPct val="100000"/>
                        </a:lnSpc>
                        <a:spcBef>
                          <a:spcPts val="0"/>
                        </a:spcBef>
                        <a:spcAft>
                          <a:spcPts val="0"/>
                        </a:spcAft>
                        <a:buNone/>
                      </a:pPr>
                      <a:r>
                        <a:rPr lang="en-US" sz="1400" b="0" i="1" u="none" strike="noStrike" noProof="0"/>
                        <a:t>“Due to the world situation</a:t>
                      </a:r>
                      <a:r>
                        <a:rPr lang="en-US" sz="1400" b="0" i="0" u="none" strike="noStrike" noProof="0" dirty="0"/>
                        <a:t> </a:t>
                      </a:r>
                      <a:endParaRPr lang="en-US" dirty="0"/>
                    </a:p>
                    <a:p>
                      <a:pPr lvl="0" algn="ctr">
                        <a:lnSpc>
                          <a:spcPct val="100000"/>
                        </a:lnSpc>
                        <a:spcBef>
                          <a:spcPts val="0"/>
                        </a:spcBef>
                        <a:spcAft>
                          <a:spcPts val="0"/>
                        </a:spcAft>
                        <a:buNone/>
                      </a:pPr>
                      <a:r>
                        <a:rPr lang="en-US" sz="1400" b="0" i="1" u="none" strike="noStrike" noProof="0"/>
                        <a:t>The shrinking pound, the global slump</a:t>
                      </a:r>
                      <a:endParaRPr lang="en-US" sz="1400" b="0" i="0" u="none" strike="noStrike" noProof="0" dirty="0"/>
                    </a:p>
                    <a:p>
                      <a:pPr lvl="0" algn="ctr">
                        <a:lnSpc>
                          <a:spcPct val="100000"/>
                        </a:lnSpc>
                        <a:spcBef>
                          <a:spcPts val="0"/>
                        </a:spcBef>
                        <a:spcAft>
                          <a:spcPts val="0"/>
                        </a:spcAft>
                        <a:buNone/>
                      </a:pPr>
                      <a:r>
                        <a:rPr lang="en-US" sz="1400" b="0" i="1" u="none" strike="noStrike" noProof="0"/>
                        <a:t>And the price of oil</a:t>
                      </a:r>
                      <a:endParaRPr lang="en-US" sz="1400" b="0" i="0" u="none" strike="noStrike" noProof="0" dirty="0"/>
                    </a:p>
                    <a:p>
                      <a:pPr lvl="0" algn="ctr">
                        <a:lnSpc>
                          <a:spcPct val="100000"/>
                        </a:lnSpc>
                        <a:spcBef>
                          <a:spcPts val="0"/>
                        </a:spcBef>
                        <a:spcAft>
                          <a:spcPts val="0"/>
                        </a:spcAft>
                        <a:buNone/>
                      </a:pPr>
                      <a:r>
                        <a:rPr lang="en-US" sz="1400" b="0" i="1" u="none" strike="noStrike" noProof="0"/>
                        <a:t>I’m afraid we must fire you,</a:t>
                      </a:r>
                      <a:endParaRPr lang="en-US" sz="1400" b="0" i="0" u="none" strike="noStrike" noProof="0" dirty="0"/>
                    </a:p>
                    <a:p>
                      <a:pPr lvl="0" algn="ctr">
                        <a:lnSpc>
                          <a:spcPct val="100000"/>
                        </a:lnSpc>
                        <a:spcBef>
                          <a:spcPts val="0"/>
                        </a:spcBef>
                        <a:spcAft>
                          <a:spcPts val="0"/>
                        </a:spcAft>
                        <a:buNone/>
                      </a:pPr>
                      <a:r>
                        <a:rPr lang="en-US" sz="1400" b="0" i="1" u="none" strike="noStrike" noProof="0"/>
                        <a:t>We no longer require you,</a:t>
                      </a:r>
                      <a:endParaRPr lang="en-US" sz="1400" b="0" i="0" u="none" strike="noStrike" noProof="0" dirty="0"/>
                    </a:p>
                    <a:p>
                      <a:pPr lvl="0" algn="ctr">
                        <a:lnSpc>
                          <a:spcPct val="100000"/>
                        </a:lnSpc>
                        <a:spcBef>
                          <a:spcPts val="0"/>
                        </a:spcBef>
                        <a:spcAft>
                          <a:spcPts val="0"/>
                        </a:spcAft>
                        <a:buNone/>
                      </a:pPr>
                      <a:r>
                        <a:rPr lang="en-US" sz="1400" b="0" i="1" u="none" strike="noStrike" noProof="0"/>
                        <a:t>It’s just another </a:t>
                      </a:r>
                      <a:endParaRPr lang="en-US" sz="1400" b="0" i="0" u="none" strike="noStrike" noProof="0" dirty="0"/>
                    </a:p>
                    <a:p>
                      <a:pPr lvl="0" algn="ctr">
                        <a:lnSpc>
                          <a:spcPct val="100000"/>
                        </a:lnSpc>
                        <a:spcBef>
                          <a:spcPts val="0"/>
                        </a:spcBef>
                        <a:spcAft>
                          <a:spcPts val="0"/>
                        </a:spcAft>
                        <a:buNone/>
                      </a:pPr>
                      <a:r>
                        <a:rPr lang="en-US" sz="1400" b="0" i="1" u="none" strike="noStrike" noProof="0"/>
                        <a:t>Sign of the times”</a:t>
                      </a:r>
                      <a:endParaRPr lang="en-US" sz="1400" b="0" i="0" u="none" strike="noStrike" noProof="0" dirty="0"/>
                    </a:p>
                    <a:p>
                      <a:pPr lvl="0" algn="ctr">
                        <a:lnSpc>
                          <a:spcPct val="100000"/>
                        </a:lnSpc>
                        <a:spcBef>
                          <a:spcPts val="0"/>
                        </a:spcBef>
                        <a:spcAft>
                          <a:spcPts val="0"/>
                        </a:spcAft>
                        <a:buNone/>
                      </a:pPr>
                      <a:endParaRPr lang="en-US" sz="1400" b="0" i="0" u="none" strike="noStrike" noProof="0" dirty="0">
                        <a:latin typeface="Corbel"/>
                      </a:endParaRPr>
                    </a:p>
                  </a:txBody>
                  <a:tcPr/>
                </a:tc>
                <a:extLst>
                  <a:ext uri="{0D108BD9-81ED-4DB2-BD59-A6C34878D82A}">
                    <a16:rowId xmlns:a16="http://schemas.microsoft.com/office/drawing/2014/main" val="2803135834"/>
                  </a:ext>
                </a:extLst>
              </a:tr>
            </a:tbl>
          </a:graphicData>
        </a:graphic>
      </p:graphicFrame>
    </p:spTree>
    <p:extLst>
      <p:ext uri="{BB962C8B-B14F-4D97-AF65-F5344CB8AC3E}">
        <p14:creationId xmlns:p14="http://schemas.microsoft.com/office/powerpoint/2010/main" val="332360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7727" y="-12357"/>
            <a:ext cx="3863547" cy="369332"/>
          </a:xfrm>
          <a:prstGeom prst="rect">
            <a:avLst/>
          </a:prstGeom>
          <a:noFill/>
        </p:spPr>
        <p:txBody>
          <a:bodyPr wrap="square" rtlCol="0">
            <a:spAutoFit/>
          </a:bodyPr>
          <a:lstStyle/>
          <a:p>
            <a:r>
              <a:rPr lang="en-GB" dirty="0">
                <a:solidFill>
                  <a:schemeClr val="accent1"/>
                </a:solidFill>
                <a:latin typeface="Cooper Black" panose="0208090404030B020404" pitchFamily="18" charset="0"/>
              </a:rPr>
              <a:t>DRAMA</a:t>
            </a:r>
          </a:p>
        </p:txBody>
      </p:sp>
      <p:sp>
        <p:nvSpPr>
          <p:cNvPr id="6" name="Title 3"/>
          <p:cNvSpPr txBox="1">
            <a:spLocks/>
          </p:cNvSpPr>
          <p:nvPr/>
        </p:nvSpPr>
        <p:spPr>
          <a:xfrm>
            <a:off x="1766696" y="310481"/>
            <a:ext cx="7459681" cy="384430"/>
          </a:xfrm>
          <a:prstGeom prst="rect">
            <a:avLst/>
          </a:prstGeom>
          <a:solidFill>
            <a:schemeClr val="accent1">
              <a:lumMod val="60000"/>
              <a:lumOff val="40000"/>
            </a:schemeClr>
          </a:solidFill>
        </p:spPr>
        <p:txBody>
          <a:bodyPr>
            <a:noAutofit/>
          </a:bodyPr>
          <a:lstStyle>
            <a:lvl1pPr algn="ctr"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l"/>
            <a:r>
              <a:rPr lang="en-GB" sz="2800" dirty="0"/>
              <a:t>  </a:t>
            </a:r>
          </a:p>
        </p:txBody>
      </p:sp>
      <p:sp>
        <p:nvSpPr>
          <p:cNvPr id="10" name="Control 4"/>
          <p:cNvSpPr>
            <a:spLocks noChangeArrowheads="1" noChangeShapeType="1"/>
          </p:cNvSpPr>
          <p:nvPr/>
        </p:nvSpPr>
        <p:spPr bwMode="auto">
          <a:xfrm>
            <a:off x="16863245" y="3091269"/>
            <a:ext cx="3497262" cy="483076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9" name="TextBox 8"/>
          <p:cNvSpPr txBox="1"/>
          <p:nvPr/>
        </p:nvSpPr>
        <p:spPr>
          <a:xfrm>
            <a:off x="87527" y="64442"/>
            <a:ext cx="1600200" cy="646331"/>
          </a:xfrm>
          <a:prstGeom prst="rect">
            <a:avLst/>
          </a:prstGeom>
          <a:solidFill>
            <a:schemeClr val="accent1"/>
          </a:solidFill>
          <a:ln>
            <a:solidFill>
              <a:schemeClr val="accent1"/>
            </a:solidFill>
          </a:ln>
        </p:spPr>
        <p:txBody>
          <a:bodyPr wrap="square" rtlCol="0">
            <a:spAutoFit/>
          </a:bodyPr>
          <a:lstStyle/>
          <a:p>
            <a:pPr algn="ctr"/>
            <a:r>
              <a:rPr lang="en-GB" sz="1200" dirty="0"/>
              <a:t>Year 10 Knowledge Organiser Blood Brothers</a:t>
            </a:r>
          </a:p>
        </p:txBody>
      </p:sp>
      <p:sp>
        <p:nvSpPr>
          <p:cNvPr id="5" name="TextBox 4">
            <a:extLst>
              <a:ext uri="{FF2B5EF4-FFF2-40B4-BE49-F238E27FC236}">
                <a16:creationId xmlns:a16="http://schemas.microsoft.com/office/drawing/2014/main" id="{8930CA63-A581-48DD-83BF-F3E417FE9C02}"/>
              </a:ext>
            </a:extLst>
          </p:cNvPr>
          <p:cNvSpPr txBox="1"/>
          <p:nvPr/>
        </p:nvSpPr>
        <p:spPr>
          <a:xfrm>
            <a:off x="1818043" y="356668"/>
            <a:ext cx="3671692" cy="276999"/>
          </a:xfrm>
          <a:prstGeom prst="rect">
            <a:avLst/>
          </a:prstGeom>
          <a:solidFill>
            <a:srgbClr val="FF0101"/>
          </a:solidFill>
        </p:spPr>
        <p:txBody>
          <a:bodyPr wrap="square" lIns="91440" tIns="45720" rIns="91440" bIns="45720" rtlCol="0" anchor="t">
            <a:spAutoFit/>
          </a:bodyPr>
          <a:lstStyle/>
          <a:p>
            <a:r>
              <a:rPr lang="en-GB" sz="1200" b="1" u="sng" dirty="0">
                <a:solidFill>
                  <a:schemeClr val="bg1"/>
                </a:solidFill>
              </a:rPr>
              <a:t>Section A – Play Synopsis, scene by scene summary</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6727" r="7628" b="23139"/>
          <a:stretch/>
        </p:blipFill>
        <p:spPr>
          <a:xfrm>
            <a:off x="9251092" y="19040"/>
            <a:ext cx="634315" cy="675870"/>
          </a:xfrm>
          <a:prstGeom prst="rect">
            <a:avLst/>
          </a:prstGeom>
        </p:spPr>
      </p:pic>
      <p:graphicFrame>
        <p:nvGraphicFramePr>
          <p:cNvPr id="7" name="Table 10">
            <a:extLst>
              <a:ext uri="{FF2B5EF4-FFF2-40B4-BE49-F238E27FC236}">
                <a16:creationId xmlns:a16="http://schemas.microsoft.com/office/drawing/2014/main" id="{FB257D41-3173-4C76-9D7E-3BEA2DF18E2E}"/>
              </a:ext>
            </a:extLst>
          </p:cNvPr>
          <p:cNvGraphicFramePr>
            <a:graphicFrameLocks noGrp="1"/>
          </p:cNvGraphicFramePr>
          <p:nvPr>
            <p:extLst>
              <p:ext uri="{D42A27DB-BD31-4B8C-83A1-F6EECF244321}">
                <p14:modId xmlns:p14="http://schemas.microsoft.com/office/powerpoint/2010/main" val="478824416"/>
              </p:ext>
            </p:extLst>
          </p:nvPr>
        </p:nvGraphicFramePr>
        <p:xfrm>
          <a:off x="99490" y="794263"/>
          <a:ext cx="9762735" cy="4668520"/>
        </p:xfrm>
        <a:graphic>
          <a:graphicData uri="http://schemas.openxmlformats.org/drawingml/2006/table">
            <a:tbl>
              <a:tblPr firstRow="1" bandRow="1">
                <a:tableStyleId>{5C22544A-7EE6-4342-B048-85BDC9FD1C3A}</a:tableStyleId>
              </a:tblPr>
              <a:tblGrid>
                <a:gridCol w="1483629">
                  <a:extLst>
                    <a:ext uri="{9D8B030D-6E8A-4147-A177-3AD203B41FA5}">
                      <a16:colId xmlns:a16="http://schemas.microsoft.com/office/drawing/2014/main" val="3152984524"/>
                    </a:ext>
                  </a:extLst>
                </a:gridCol>
                <a:gridCol w="5026170">
                  <a:extLst>
                    <a:ext uri="{9D8B030D-6E8A-4147-A177-3AD203B41FA5}">
                      <a16:colId xmlns:a16="http://schemas.microsoft.com/office/drawing/2014/main" val="1822220311"/>
                    </a:ext>
                  </a:extLst>
                </a:gridCol>
                <a:gridCol w="3252936">
                  <a:extLst>
                    <a:ext uri="{9D8B030D-6E8A-4147-A177-3AD203B41FA5}">
                      <a16:colId xmlns:a16="http://schemas.microsoft.com/office/drawing/2014/main" val="2592407887"/>
                    </a:ext>
                  </a:extLst>
                </a:gridCol>
              </a:tblGrid>
              <a:tr h="370840">
                <a:tc gridSpan="3">
                  <a:txBody>
                    <a:bodyPr/>
                    <a:lstStyle/>
                    <a:p>
                      <a:pPr lvl="0">
                        <a:buNone/>
                      </a:pPr>
                      <a:r>
                        <a:rPr lang="en-US" sz="1600" b="1" i="0" u="none" strike="noStrike" noProof="0" dirty="0">
                          <a:solidFill>
                            <a:schemeClr val="tx1"/>
                          </a:solidFill>
                          <a:latin typeface="Corbel"/>
                        </a:rPr>
                        <a:t>Scene-by-Scene Summary</a:t>
                      </a:r>
                      <a:r>
                        <a:rPr lang="en-US" sz="1600" b="0" i="0" u="none" strike="noStrike" noProof="0" dirty="0">
                          <a:solidFill>
                            <a:schemeClr val="tx1"/>
                          </a:solidFill>
                          <a:latin typeface="Corbel"/>
                        </a:rPr>
                        <a:t> – Alongside key quotations from each section of the play.</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56985374"/>
                  </a:ext>
                </a:extLst>
              </a:tr>
              <a:tr h="370840">
                <a:tc>
                  <a:txBody>
                    <a:bodyPr/>
                    <a:lstStyle/>
                    <a:p>
                      <a:pPr lvl="0" algn="ctr">
                        <a:buNone/>
                      </a:pPr>
                      <a:r>
                        <a:rPr lang="en-US" sz="1800" b="1" i="0" u="none" strike="noStrike" noProof="0">
                          <a:latin typeface="Corbel"/>
                        </a:rPr>
                        <a:t>End of </a:t>
                      </a:r>
                      <a:r>
                        <a:rPr lang="en-US" sz="1800" b="1" i="0" u="none" strike="noStrike" noProof="0" dirty="0">
                          <a:latin typeface="Corbel"/>
                        </a:rPr>
                        <a:t>Act II</a:t>
                      </a:r>
                    </a:p>
                  </a:txBody>
                  <a:tcPr anchor="ctr"/>
                </a:tc>
                <a:tc>
                  <a:txBody>
                    <a:bodyPr/>
                    <a:lstStyle/>
                    <a:p>
                      <a:pPr lvl="0" algn="ctr">
                        <a:buNone/>
                      </a:pPr>
                      <a:endParaRPr lang="en-US" sz="1200" b="0" i="0" u="none" strike="noStrike" noProof="0" dirty="0">
                        <a:latin typeface="Corbel"/>
                      </a:endParaRPr>
                    </a:p>
                    <a:p>
                      <a:pPr lvl="0" algn="ctr">
                        <a:buNone/>
                      </a:pPr>
                      <a:r>
                        <a:rPr lang="en-US" sz="1400" b="0" i="0" u="none" strike="noStrike" noProof="0"/>
                        <a:t>Edward returns from university buoyant, however when he meets the depressed and cynical Mickey, the two argue. As they leave one another, Edward sees Linda, and confesses his love for her. Sammy then convinces Mickey to help him out in a robbery, which inevitably goes wrong – Mickey has to spend time in prison. When he is eventually released, his drug induced apathy (he’s addicted to anti-depressants) prevent him from getting a job. Linda gets help from Edward (now on the housing committee) to get Mickey and her a new house. Mickey, however, continues to be cynical and depressed. Linda and Edward begin an affair. Mrs L shows Mickey Edward and Linda together, and Mickey is enraged. He finds the gun that Sammy hid in the botched robbery job, and tracks down Edward (who is at the town hall). Mrs J and Linda, realising what is going on, pursue him. He finds Edward and points the gun at him. A policeman asks Mickey to put the gun down. Mrs J emerges and reveals the two are brothers. Mickey, hysterical, torments his own position, and accidentally shoots Edward. The police then shoot Mickey.</a:t>
                      </a:r>
                    </a:p>
                    <a:p>
                      <a:pPr lvl="0" algn="ctr">
                        <a:buNone/>
                      </a:pPr>
                      <a:endParaRPr lang="en-US" sz="1200" b="0" i="0" u="none" strike="noStrike" noProof="0" dirty="0"/>
                    </a:p>
                  </a:txBody>
                  <a:tcPr/>
                </a:tc>
                <a:tc>
                  <a:txBody>
                    <a:bodyPr/>
                    <a:lstStyle/>
                    <a:p>
                      <a:pPr lvl="0" algn="ctr">
                        <a:lnSpc>
                          <a:spcPct val="100000"/>
                        </a:lnSpc>
                        <a:spcBef>
                          <a:spcPts val="0"/>
                        </a:spcBef>
                        <a:spcAft>
                          <a:spcPts val="0"/>
                        </a:spcAft>
                        <a:buNone/>
                      </a:pPr>
                      <a:endParaRPr lang="en-US" sz="1800" b="0" i="1" u="none" strike="noStrike" noProof="0" dirty="0">
                        <a:latin typeface="Corbel"/>
                      </a:endParaRPr>
                    </a:p>
                    <a:p>
                      <a:pPr lvl="0" algn="ctr">
                        <a:lnSpc>
                          <a:spcPct val="100000"/>
                        </a:lnSpc>
                        <a:spcBef>
                          <a:spcPts val="0"/>
                        </a:spcBef>
                        <a:spcAft>
                          <a:spcPts val="0"/>
                        </a:spcAft>
                        <a:buNone/>
                      </a:pPr>
                      <a:endParaRPr lang="en-US" sz="1800" b="0" i="0" u="none" strike="noStrike" noProof="0" dirty="0"/>
                    </a:p>
                    <a:p>
                      <a:pPr lvl="0" algn="ctr">
                        <a:lnSpc>
                          <a:spcPct val="100000"/>
                        </a:lnSpc>
                        <a:spcBef>
                          <a:spcPts val="0"/>
                        </a:spcBef>
                        <a:spcAft>
                          <a:spcPts val="0"/>
                        </a:spcAft>
                        <a:buNone/>
                      </a:pPr>
                      <a:r>
                        <a:rPr lang="en-US" sz="1800" b="0" i="1" u="none" strike="noStrike" noProof="0"/>
                        <a:t>“And do we blame superstition for what came to pass?  Or could it be what we, the English, have come to know as class?  Did you ever hear the story of the Johnstone twins,  As like each other as two new pins”</a:t>
                      </a:r>
                      <a:r>
                        <a:rPr lang="en-US" sz="1800" b="0" i="0" u="none" strike="noStrike" noProof="0" dirty="0"/>
                        <a:t> </a:t>
                      </a:r>
                    </a:p>
                  </a:txBody>
                  <a:tcPr/>
                </a:tc>
                <a:extLst>
                  <a:ext uri="{0D108BD9-81ED-4DB2-BD59-A6C34878D82A}">
                    <a16:rowId xmlns:a16="http://schemas.microsoft.com/office/drawing/2014/main" val="16022529"/>
                  </a:ext>
                </a:extLst>
              </a:tr>
            </a:tbl>
          </a:graphicData>
        </a:graphic>
      </p:graphicFrame>
    </p:spTree>
    <p:extLst>
      <p:ext uri="{BB962C8B-B14F-4D97-AF65-F5344CB8AC3E}">
        <p14:creationId xmlns:p14="http://schemas.microsoft.com/office/powerpoint/2010/main" val="1923796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7727" y="-12357"/>
            <a:ext cx="3863547" cy="369332"/>
          </a:xfrm>
          <a:prstGeom prst="rect">
            <a:avLst/>
          </a:prstGeom>
          <a:noFill/>
        </p:spPr>
        <p:txBody>
          <a:bodyPr wrap="square" rtlCol="0">
            <a:spAutoFit/>
          </a:bodyPr>
          <a:lstStyle/>
          <a:p>
            <a:r>
              <a:rPr lang="en-GB" dirty="0">
                <a:solidFill>
                  <a:schemeClr val="accent1"/>
                </a:solidFill>
                <a:latin typeface="Cooper Black" panose="0208090404030B020404" pitchFamily="18" charset="0"/>
              </a:rPr>
              <a:t>DRAMA</a:t>
            </a:r>
          </a:p>
        </p:txBody>
      </p:sp>
      <p:sp>
        <p:nvSpPr>
          <p:cNvPr id="6" name="Title 3"/>
          <p:cNvSpPr txBox="1">
            <a:spLocks/>
          </p:cNvSpPr>
          <p:nvPr/>
        </p:nvSpPr>
        <p:spPr>
          <a:xfrm>
            <a:off x="1766696" y="310481"/>
            <a:ext cx="7459681" cy="384430"/>
          </a:xfrm>
          <a:prstGeom prst="rect">
            <a:avLst/>
          </a:prstGeom>
          <a:solidFill>
            <a:schemeClr val="accent1">
              <a:lumMod val="60000"/>
              <a:lumOff val="40000"/>
            </a:schemeClr>
          </a:solidFill>
        </p:spPr>
        <p:txBody>
          <a:bodyPr>
            <a:noAutofit/>
          </a:bodyPr>
          <a:lstStyle>
            <a:lvl1pPr algn="ctr"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l"/>
            <a:r>
              <a:rPr lang="en-GB" sz="2800" dirty="0"/>
              <a:t>  </a:t>
            </a:r>
          </a:p>
        </p:txBody>
      </p:sp>
      <p:sp>
        <p:nvSpPr>
          <p:cNvPr id="10" name="Control 4"/>
          <p:cNvSpPr>
            <a:spLocks noChangeArrowheads="1" noChangeShapeType="1"/>
          </p:cNvSpPr>
          <p:nvPr/>
        </p:nvSpPr>
        <p:spPr bwMode="auto">
          <a:xfrm>
            <a:off x="16863245" y="3091269"/>
            <a:ext cx="3497262" cy="483076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9" name="TextBox 8"/>
          <p:cNvSpPr txBox="1"/>
          <p:nvPr/>
        </p:nvSpPr>
        <p:spPr>
          <a:xfrm>
            <a:off x="87527" y="64442"/>
            <a:ext cx="1600200" cy="646331"/>
          </a:xfrm>
          <a:prstGeom prst="rect">
            <a:avLst/>
          </a:prstGeom>
          <a:solidFill>
            <a:schemeClr val="accent1"/>
          </a:solidFill>
          <a:ln>
            <a:solidFill>
              <a:schemeClr val="accent1"/>
            </a:solidFill>
          </a:ln>
        </p:spPr>
        <p:txBody>
          <a:bodyPr wrap="square" rtlCol="0">
            <a:spAutoFit/>
          </a:bodyPr>
          <a:lstStyle/>
          <a:p>
            <a:pPr algn="ctr"/>
            <a:r>
              <a:rPr lang="en-GB" sz="1200" dirty="0"/>
              <a:t>Year 10 Knowledge Organiser  Blood Brothers</a:t>
            </a:r>
          </a:p>
        </p:txBody>
      </p:sp>
      <p:sp>
        <p:nvSpPr>
          <p:cNvPr id="5" name="TextBox 4">
            <a:extLst>
              <a:ext uri="{FF2B5EF4-FFF2-40B4-BE49-F238E27FC236}">
                <a16:creationId xmlns:a16="http://schemas.microsoft.com/office/drawing/2014/main" id="{8930CA63-A581-48DD-83BF-F3E417FE9C02}"/>
              </a:ext>
            </a:extLst>
          </p:cNvPr>
          <p:cNvSpPr txBox="1"/>
          <p:nvPr/>
        </p:nvSpPr>
        <p:spPr>
          <a:xfrm>
            <a:off x="1832422" y="356667"/>
            <a:ext cx="1600200" cy="283125"/>
          </a:xfrm>
          <a:prstGeom prst="rect">
            <a:avLst/>
          </a:prstGeom>
          <a:solidFill>
            <a:srgbClr val="FF0101"/>
          </a:solidFill>
        </p:spPr>
        <p:txBody>
          <a:bodyPr wrap="square" rtlCol="0">
            <a:spAutoFit/>
          </a:bodyPr>
          <a:lstStyle/>
          <a:p>
            <a:r>
              <a:rPr lang="en-GB" sz="1200" b="1" u="sng" dirty="0">
                <a:solidFill>
                  <a:schemeClr val="bg1"/>
                </a:solidFill>
              </a:rPr>
              <a:t>Section B - Context</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6727" r="7628" b="23139"/>
          <a:stretch/>
        </p:blipFill>
        <p:spPr>
          <a:xfrm>
            <a:off x="9251092" y="19040"/>
            <a:ext cx="634315" cy="675870"/>
          </a:xfrm>
          <a:prstGeom prst="rect">
            <a:avLst/>
          </a:prstGeom>
        </p:spPr>
      </p:pic>
      <p:graphicFrame>
        <p:nvGraphicFramePr>
          <p:cNvPr id="2" name="Table 7">
            <a:extLst>
              <a:ext uri="{FF2B5EF4-FFF2-40B4-BE49-F238E27FC236}">
                <a16:creationId xmlns:a16="http://schemas.microsoft.com/office/drawing/2014/main" id="{E4F5DFA8-C09E-4708-BEEB-1395BBEEDF84}"/>
              </a:ext>
            </a:extLst>
          </p:cNvPr>
          <p:cNvGraphicFramePr>
            <a:graphicFrameLocks noGrp="1"/>
          </p:cNvGraphicFramePr>
          <p:nvPr>
            <p:extLst>
              <p:ext uri="{D42A27DB-BD31-4B8C-83A1-F6EECF244321}">
                <p14:modId xmlns:p14="http://schemas.microsoft.com/office/powerpoint/2010/main" val="516492752"/>
              </p:ext>
            </p:extLst>
          </p:nvPr>
        </p:nvGraphicFramePr>
        <p:xfrm>
          <a:off x="143773" y="948905"/>
          <a:ext cx="9416134" cy="5765800"/>
        </p:xfrm>
        <a:graphic>
          <a:graphicData uri="http://schemas.openxmlformats.org/drawingml/2006/table">
            <a:tbl>
              <a:tblPr firstRow="1" bandRow="1">
                <a:tableStyleId>{5C22544A-7EE6-4342-B048-85BDC9FD1C3A}</a:tableStyleId>
              </a:tblPr>
              <a:tblGrid>
                <a:gridCol w="4723390">
                  <a:extLst>
                    <a:ext uri="{9D8B030D-6E8A-4147-A177-3AD203B41FA5}">
                      <a16:colId xmlns:a16="http://schemas.microsoft.com/office/drawing/2014/main" val="3764959311"/>
                    </a:ext>
                  </a:extLst>
                </a:gridCol>
                <a:gridCol w="4692744">
                  <a:extLst>
                    <a:ext uri="{9D8B030D-6E8A-4147-A177-3AD203B41FA5}">
                      <a16:colId xmlns:a16="http://schemas.microsoft.com/office/drawing/2014/main" val="987968143"/>
                    </a:ext>
                  </a:extLst>
                </a:gridCol>
              </a:tblGrid>
              <a:tr h="370840">
                <a:tc gridSpan="2">
                  <a:txBody>
                    <a:bodyPr/>
                    <a:lstStyle/>
                    <a:p>
                      <a:pPr lvl="0" algn="ctr">
                        <a:buNone/>
                      </a:pPr>
                      <a:r>
                        <a:rPr lang="en-US" sz="1800" b="1" i="0" u="none" strike="noStrike" noProof="0" dirty="0">
                          <a:solidFill>
                            <a:schemeClr val="tx1"/>
                          </a:solidFill>
                          <a:latin typeface="Corbel"/>
                        </a:rPr>
                        <a:t>Context – </a:t>
                      </a:r>
                      <a:r>
                        <a:rPr lang="en-US" sz="1800" b="1" i="1" u="none" strike="noStrike" noProof="0" dirty="0">
                          <a:solidFill>
                            <a:schemeClr val="tx1"/>
                          </a:solidFill>
                          <a:latin typeface="Corbel"/>
                        </a:rPr>
                        <a:t>Blood Brothers</a:t>
                      </a:r>
                      <a:r>
                        <a:rPr lang="en-US" sz="1800" b="1" i="0" u="none" strike="noStrike" noProof="0" dirty="0">
                          <a:solidFill>
                            <a:schemeClr val="tx1"/>
                          </a:solidFill>
                          <a:latin typeface="Corbel"/>
                        </a:rPr>
                        <a:t> was written by Willy Russell, and was first staged in 1983. </a:t>
                      </a:r>
                    </a:p>
                  </a:txBody>
                  <a:tcPr/>
                </a:tc>
                <a:tc hMerge="1">
                  <a:txBody>
                    <a:bodyPr/>
                    <a:lstStyle/>
                    <a:p>
                      <a:endParaRPr lang="en-US"/>
                    </a:p>
                  </a:txBody>
                  <a:tcPr/>
                </a:tc>
                <a:extLst>
                  <a:ext uri="{0D108BD9-81ED-4DB2-BD59-A6C34878D82A}">
                    <a16:rowId xmlns:a16="http://schemas.microsoft.com/office/drawing/2014/main" val="3340285157"/>
                  </a:ext>
                </a:extLst>
              </a:tr>
              <a:tr h="370840">
                <a:tc>
                  <a:txBody>
                    <a:bodyPr/>
                    <a:lstStyle/>
                    <a:p>
                      <a:pPr lvl="0">
                        <a:buNone/>
                      </a:pPr>
                      <a:endParaRPr lang="en-US" sz="1200" b="0" i="0" u="none" strike="noStrike" noProof="0" dirty="0">
                        <a:latin typeface="Corbel"/>
                      </a:endParaRPr>
                    </a:p>
                    <a:p>
                      <a:pPr lvl="0">
                        <a:buNone/>
                      </a:pPr>
                      <a:r>
                        <a:rPr lang="en-US" sz="1200" b="1" i="0" u="sng" strike="noStrike" noProof="0" dirty="0">
                          <a:latin typeface="Corbel"/>
                        </a:rPr>
                        <a:t>Willy Russell</a:t>
                      </a:r>
                      <a:r>
                        <a:rPr lang="en-US" sz="1200" b="1" i="0" u="none" strike="noStrike" noProof="0" dirty="0">
                          <a:latin typeface="Corbel"/>
                        </a:rPr>
                        <a:t> </a:t>
                      </a:r>
                      <a:r>
                        <a:rPr lang="en-US" sz="1200" b="0" i="0" u="none" strike="noStrike" noProof="0" dirty="0">
                          <a:latin typeface="Corbel"/>
                        </a:rPr>
                        <a:t>– William Russell (born 23</a:t>
                      </a:r>
                      <a:r>
                        <a:rPr lang="en-US" sz="1200" b="0" i="0" u="none" strike="noStrike" baseline="30000" noProof="0" dirty="0">
                          <a:latin typeface="Corbel"/>
                        </a:rPr>
                        <a:t>rd</a:t>
                      </a:r>
                      <a:r>
                        <a:rPr lang="en-US" sz="1200" b="0" i="0" u="none" strike="noStrike" noProof="0" dirty="0">
                          <a:latin typeface="Corbel"/>
                        </a:rPr>
                        <a:t> August 1947) is an English dramatist, lyricist and composer. Amongst his most popular works are </a:t>
                      </a:r>
                      <a:r>
                        <a:rPr lang="en-US" sz="1200" b="0" i="1" u="none" strike="noStrike" noProof="0" dirty="0">
                          <a:latin typeface="Corbel"/>
                        </a:rPr>
                        <a:t>Educating Rita, Shirley Valentine</a:t>
                      </a:r>
                      <a:r>
                        <a:rPr lang="en-US" sz="1200" b="0" i="0" u="none" strike="noStrike" noProof="0" dirty="0">
                          <a:latin typeface="Corbel"/>
                        </a:rPr>
                        <a:t> and </a:t>
                      </a:r>
                      <a:r>
                        <a:rPr lang="en-US" sz="1200" b="0" i="1" u="none" strike="noStrike" noProof="0" dirty="0">
                          <a:latin typeface="Corbel"/>
                        </a:rPr>
                        <a:t>Blood Brothers</a:t>
                      </a:r>
                      <a:r>
                        <a:rPr lang="en-US" sz="1200" b="0" i="0" u="none" strike="noStrike" noProof="0" dirty="0">
                          <a:latin typeface="Corbel"/>
                        </a:rPr>
                        <a:t>. Russell is from Liverpool, and wrote his first play, </a:t>
                      </a:r>
                      <a:r>
                        <a:rPr lang="en-US" sz="1200" b="0" i="1" u="none" strike="noStrike" noProof="0" dirty="0">
                          <a:latin typeface="Corbel"/>
                        </a:rPr>
                        <a:t>Keep Your Eyes Down</a:t>
                      </a:r>
                      <a:r>
                        <a:rPr lang="en-US" sz="1200" b="0" i="0" u="none" strike="noStrike" noProof="0" dirty="0">
                          <a:latin typeface="Corbel"/>
                        </a:rPr>
                        <a:t>, in 1971 whilst he attended the city’s St Katherine’s College of Higher Education. Two of his plays, </a:t>
                      </a:r>
                      <a:r>
                        <a:rPr lang="en-US" sz="1200" b="0" i="1" u="none" strike="noStrike" noProof="0" dirty="0">
                          <a:latin typeface="Corbel"/>
                        </a:rPr>
                        <a:t>Shirley</a:t>
                      </a:r>
                      <a:r>
                        <a:rPr lang="en-US" sz="1200" b="0" i="0" u="none" strike="noStrike" noProof="0" dirty="0">
                          <a:latin typeface="Corbel"/>
                        </a:rPr>
                        <a:t> </a:t>
                      </a:r>
                      <a:r>
                        <a:rPr lang="en-US" sz="1200" b="0" i="1" u="none" strike="noStrike" noProof="0" dirty="0">
                          <a:latin typeface="Corbel"/>
                        </a:rPr>
                        <a:t>Valentine</a:t>
                      </a:r>
                      <a:r>
                        <a:rPr lang="en-US" sz="1200" b="0" i="0" u="none" strike="noStrike" noProof="0" dirty="0">
                          <a:latin typeface="Corbel"/>
                        </a:rPr>
                        <a:t> and </a:t>
                      </a:r>
                      <a:r>
                        <a:rPr lang="en-US" sz="1200" b="0" i="1" u="none" strike="noStrike" noProof="0" dirty="0">
                          <a:latin typeface="Corbel"/>
                        </a:rPr>
                        <a:t>Educating Rita</a:t>
                      </a:r>
                      <a:r>
                        <a:rPr lang="en-US" sz="1200" b="0" i="0" u="none" strike="noStrike" noProof="0" dirty="0">
                          <a:latin typeface="Corbel"/>
                        </a:rPr>
                        <a:t>, have become successful feature films.</a:t>
                      </a:r>
                    </a:p>
                    <a:p>
                      <a:pPr lvl="0">
                        <a:buNone/>
                      </a:pPr>
                      <a:endParaRPr lang="en-US" sz="1200" b="0" i="0" u="none" strike="noStrike" noProof="0" dirty="0">
                        <a:latin typeface="Corbel"/>
                      </a:endParaRPr>
                    </a:p>
                  </a:txBody>
                  <a:tcPr/>
                </a:tc>
                <a:tc>
                  <a:txBody>
                    <a:bodyPr/>
                    <a:lstStyle/>
                    <a:p>
                      <a:pPr lvl="0">
                        <a:buNone/>
                      </a:pPr>
                      <a:endParaRPr lang="en-US" sz="1200" b="0" i="0" u="none" strike="noStrike" noProof="0" dirty="0">
                        <a:latin typeface="Corbel"/>
                      </a:endParaRPr>
                    </a:p>
                    <a:p>
                      <a:pPr lvl="0">
                        <a:buNone/>
                      </a:pPr>
                      <a:r>
                        <a:rPr lang="en-US" sz="1200" b="1" i="0" u="sng" strike="noStrike" noProof="0" dirty="0">
                          <a:latin typeface="Corbel"/>
                        </a:rPr>
                        <a:t>Margaret Thatcher</a:t>
                      </a:r>
                      <a:r>
                        <a:rPr lang="en-US" sz="1200" b="0" i="0" u="none" strike="noStrike" noProof="0" dirty="0">
                          <a:latin typeface="Corbel"/>
                        </a:rPr>
                        <a:t> – Margaret Thatcher was a Conservative politician who was elected as Prime Minister of the United Kingdom in 1979, four years before </a:t>
                      </a:r>
                      <a:r>
                        <a:rPr lang="en-US" sz="1200" b="0" i="1" u="none" strike="noStrike" noProof="0" dirty="0">
                          <a:latin typeface="Corbel"/>
                        </a:rPr>
                        <a:t>Blood Brothers </a:t>
                      </a:r>
                      <a:r>
                        <a:rPr lang="en-US" sz="1200" b="0" i="0" u="none" strike="noStrike" noProof="0" dirty="0">
                          <a:latin typeface="Corbel"/>
                        </a:rPr>
                        <a:t>was first performed. Seeing British manufacturing as uncompetitive, she blamed trade unions as being too strong in calling strikes on weakened employers. So, she reduced unions’ powers and sold off and closed uncompetitive companies.</a:t>
                      </a:r>
                    </a:p>
                  </a:txBody>
                  <a:tcPr/>
                </a:tc>
                <a:extLst>
                  <a:ext uri="{0D108BD9-81ED-4DB2-BD59-A6C34878D82A}">
                    <a16:rowId xmlns:a16="http://schemas.microsoft.com/office/drawing/2014/main" val="906159402"/>
                  </a:ext>
                </a:extLst>
              </a:tr>
              <a:tr h="370840">
                <a:tc>
                  <a:txBody>
                    <a:bodyPr/>
                    <a:lstStyle/>
                    <a:p>
                      <a:pPr lvl="0">
                        <a:buNone/>
                      </a:pPr>
                      <a:endParaRPr lang="en-US" sz="1200" b="0" i="0" u="none" strike="noStrike" noProof="0" dirty="0">
                        <a:latin typeface="Corbel"/>
                      </a:endParaRPr>
                    </a:p>
                    <a:p>
                      <a:pPr lvl="0">
                        <a:buNone/>
                      </a:pPr>
                      <a:r>
                        <a:rPr lang="en-US" sz="1200" b="1" i="0" u="sng" strike="noStrike" noProof="0" dirty="0">
                          <a:latin typeface="Corbel"/>
                        </a:rPr>
                        <a:t>Influences through Russell’s Life</a:t>
                      </a:r>
                      <a:r>
                        <a:rPr lang="en-US" sz="1200" b="0" i="0" u="none" strike="noStrike" noProof="0" dirty="0">
                          <a:latin typeface="Corbel"/>
                        </a:rPr>
                        <a:t> –Much of Willy Russell’s work is influenced by his own working class background. Russell was a child from a low-income family, with a father who struggled with drug addiction. His father worked in a factory and his mother worked as a nurse. Russell left school at age 15, without any academic qualifications, and became a hairdresser. He did not return to education until age 20. Russell has a love of popular music (one of his earlier plays is about The Beatles) which is evident in most of his plays.</a:t>
                      </a:r>
                    </a:p>
                    <a:p>
                      <a:pPr lvl="0">
                        <a:buNone/>
                      </a:pPr>
                      <a:endParaRPr lang="en-US" sz="1200" b="0" i="0" u="none" strike="noStrike" noProof="0" dirty="0">
                        <a:latin typeface="Corbel"/>
                      </a:endParaRPr>
                    </a:p>
                  </a:txBody>
                  <a:tcPr/>
                </a:tc>
                <a:tc>
                  <a:txBody>
                    <a:bodyPr/>
                    <a:lstStyle/>
                    <a:p>
                      <a:pPr lvl="0">
                        <a:buNone/>
                      </a:pPr>
                      <a:endParaRPr lang="en-US" sz="1200" b="0" i="0" u="none" strike="noStrike" noProof="0" dirty="0">
                        <a:latin typeface="Corbel"/>
                      </a:endParaRPr>
                    </a:p>
                    <a:p>
                      <a:pPr lvl="0">
                        <a:buNone/>
                      </a:pPr>
                      <a:r>
                        <a:rPr lang="en-US" sz="1200" b="1" i="0" u="sng" strike="noStrike" noProof="0" dirty="0">
                          <a:latin typeface="Corbel"/>
                        </a:rPr>
                        <a:t>Effect in the UK/ Liverpool</a:t>
                      </a:r>
                      <a:r>
                        <a:rPr lang="en-US" sz="1200" b="0" i="0" u="none" strike="noStrike" noProof="0" dirty="0">
                          <a:latin typeface="Corbel"/>
                        </a:rPr>
                        <a:t> – A short-term effect of companies being closed and sold off was that there was an economic downturn across the UK and unemployment soared. This particularly effected the more </a:t>
                      </a:r>
                      <a:r>
                        <a:rPr lang="en-US" sz="1200" b="0" i="0" u="none" strike="noStrike" noProof="0" dirty="0" err="1">
                          <a:latin typeface="Corbel"/>
                        </a:rPr>
                        <a:t>industrialised</a:t>
                      </a:r>
                      <a:r>
                        <a:rPr lang="en-US" sz="1200" b="0" i="0" u="none" strike="noStrike" noProof="0" dirty="0">
                          <a:latin typeface="Corbel"/>
                        </a:rPr>
                        <a:t> northern areas of the country, with Liverpool being a prime example. Liverpool’s docks, a chief source of employment in the city, were allowed to fold, causing thousands of households to fall into poverty and unemployment. Crime levels increased, drug use sky-rocketed, and housing deteriorated in poorer areas.</a:t>
                      </a:r>
                      <a:endParaRPr lang="en-US"/>
                    </a:p>
                  </a:txBody>
                  <a:tcPr/>
                </a:tc>
                <a:extLst>
                  <a:ext uri="{0D108BD9-81ED-4DB2-BD59-A6C34878D82A}">
                    <a16:rowId xmlns:a16="http://schemas.microsoft.com/office/drawing/2014/main" val="1490725783"/>
                  </a:ext>
                </a:extLst>
              </a:tr>
              <a:tr h="370840">
                <a:tc>
                  <a:txBody>
                    <a:bodyPr/>
                    <a:lstStyle/>
                    <a:p>
                      <a:pPr lvl="0">
                        <a:buNone/>
                      </a:pPr>
                      <a:endParaRPr lang="en-US" sz="1200" b="0" i="0" u="none" strike="noStrike" noProof="0" dirty="0">
                        <a:latin typeface="Corbel"/>
                      </a:endParaRPr>
                    </a:p>
                    <a:p>
                      <a:pPr lvl="0">
                        <a:buNone/>
                      </a:pPr>
                      <a:r>
                        <a:rPr lang="en-US" sz="1200" b="1" i="0" u="sng" strike="noStrike" noProof="0" dirty="0">
                          <a:latin typeface="Corbel"/>
                        </a:rPr>
                        <a:t>Marilyn Monroe</a:t>
                      </a:r>
                      <a:r>
                        <a:rPr lang="en-US" sz="1200" b="0" i="0" u="none" strike="noStrike" noProof="0" dirty="0">
                          <a:latin typeface="Corbel"/>
                        </a:rPr>
                        <a:t> – Marilyn Monroe was an extremely famous Hollywood actress, whose fame transcended the boundaries of her Hollywood films. She was presented in the media as a ‘fantasy’ woman who lived a perfect life. Yet, the reality was very different – she became addicted to anti-depressants and eventually died from an overdose. From the 1950s onwards, Monroe was just one part star from a society in which everyday people became more influenced by pop/celebrity culture.</a:t>
                      </a:r>
                    </a:p>
                    <a:p>
                      <a:pPr lvl="0">
                        <a:buNone/>
                      </a:pPr>
                      <a:endParaRPr lang="en-US" sz="1200" b="0" i="0" u="none" strike="noStrike" noProof="0" dirty="0">
                        <a:latin typeface="Corbel"/>
                      </a:endParaRPr>
                    </a:p>
                  </a:txBody>
                  <a:tcPr/>
                </a:tc>
                <a:tc>
                  <a:txBody>
                    <a:bodyPr/>
                    <a:lstStyle/>
                    <a:p>
                      <a:pPr lvl="0">
                        <a:buNone/>
                      </a:pPr>
                      <a:endParaRPr lang="en-US" sz="1200" b="1" i="0" u="sng" strike="noStrike" noProof="0" dirty="0">
                        <a:latin typeface="Corbel"/>
                      </a:endParaRPr>
                    </a:p>
                    <a:p>
                      <a:pPr lvl="0">
                        <a:buNone/>
                      </a:pPr>
                      <a:r>
                        <a:rPr lang="en-US" sz="1200" b="1" i="0" u="sng" strike="noStrike" noProof="0" dirty="0">
                          <a:latin typeface="Corbel"/>
                        </a:rPr>
                        <a:t>Thatcher’s Values vs. Russell’s Values</a:t>
                      </a:r>
                      <a:r>
                        <a:rPr lang="en-US" sz="1200" b="0" i="0" u="none" strike="noStrike" noProof="0" dirty="0">
                          <a:latin typeface="Corbel"/>
                        </a:rPr>
                        <a:t> – One of the pivotal beliefs in Thatcher’s system was that success and wealth came to those who chose to work hard. In Blood Brothers, Russell demonstrates opposition towards that view, suggesting that opportunities are more limited for those that are raised in working class backgrounds, when compared to those from the middle classes. This is divided society is demonstrated through showing the effect of different upbringings on a set of twins.</a:t>
                      </a:r>
                    </a:p>
                  </a:txBody>
                  <a:tcPr/>
                </a:tc>
                <a:extLst>
                  <a:ext uri="{0D108BD9-81ED-4DB2-BD59-A6C34878D82A}">
                    <a16:rowId xmlns:a16="http://schemas.microsoft.com/office/drawing/2014/main" val="3256435351"/>
                  </a:ext>
                </a:extLst>
              </a:tr>
            </a:tbl>
          </a:graphicData>
        </a:graphic>
      </p:graphicFrame>
    </p:spTree>
    <p:extLst>
      <p:ext uri="{BB962C8B-B14F-4D97-AF65-F5344CB8AC3E}">
        <p14:creationId xmlns:p14="http://schemas.microsoft.com/office/powerpoint/2010/main" val="1661278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7727" y="-12357"/>
            <a:ext cx="3863547" cy="369332"/>
          </a:xfrm>
          <a:prstGeom prst="rect">
            <a:avLst/>
          </a:prstGeom>
          <a:noFill/>
        </p:spPr>
        <p:txBody>
          <a:bodyPr wrap="square" rtlCol="0">
            <a:spAutoFit/>
          </a:bodyPr>
          <a:lstStyle/>
          <a:p>
            <a:r>
              <a:rPr lang="en-GB" dirty="0">
                <a:solidFill>
                  <a:schemeClr val="accent1"/>
                </a:solidFill>
                <a:latin typeface="Cooper Black" panose="0208090404030B020404" pitchFamily="18" charset="0"/>
              </a:rPr>
              <a:t>DRAMA</a:t>
            </a:r>
          </a:p>
        </p:txBody>
      </p:sp>
      <p:sp>
        <p:nvSpPr>
          <p:cNvPr id="6" name="Title 3"/>
          <p:cNvSpPr txBox="1">
            <a:spLocks/>
          </p:cNvSpPr>
          <p:nvPr/>
        </p:nvSpPr>
        <p:spPr>
          <a:xfrm>
            <a:off x="1766696" y="310481"/>
            <a:ext cx="7459681" cy="384430"/>
          </a:xfrm>
          <a:prstGeom prst="rect">
            <a:avLst/>
          </a:prstGeom>
          <a:solidFill>
            <a:schemeClr val="accent1">
              <a:lumMod val="60000"/>
              <a:lumOff val="40000"/>
            </a:schemeClr>
          </a:solidFill>
        </p:spPr>
        <p:txBody>
          <a:bodyPr>
            <a:noAutofit/>
          </a:bodyPr>
          <a:lstStyle>
            <a:lvl1pPr algn="ctr"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l"/>
            <a:r>
              <a:rPr lang="en-GB" sz="2800" dirty="0"/>
              <a:t> </a:t>
            </a:r>
          </a:p>
        </p:txBody>
      </p:sp>
      <p:sp>
        <p:nvSpPr>
          <p:cNvPr id="10" name="Control 4"/>
          <p:cNvSpPr>
            <a:spLocks noChangeArrowheads="1" noChangeShapeType="1"/>
          </p:cNvSpPr>
          <p:nvPr/>
        </p:nvSpPr>
        <p:spPr bwMode="auto">
          <a:xfrm>
            <a:off x="16863245" y="3091269"/>
            <a:ext cx="3497262" cy="483076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9" name="TextBox 8"/>
          <p:cNvSpPr txBox="1"/>
          <p:nvPr/>
        </p:nvSpPr>
        <p:spPr>
          <a:xfrm>
            <a:off x="87527" y="64442"/>
            <a:ext cx="1600200" cy="646331"/>
          </a:xfrm>
          <a:prstGeom prst="rect">
            <a:avLst/>
          </a:prstGeom>
          <a:solidFill>
            <a:schemeClr val="accent1"/>
          </a:solidFill>
          <a:ln>
            <a:solidFill>
              <a:schemeClr val="accent1"/>
            </a:solidFill>
          </a:ln>
        </p:spPr>
        <p:txBody>
          <a:bodyPr wrap="square" rtlCol="0">
            <a:spAutoFit/>
          </a:bodyPr>
          <a:lstStyle/>
          <a:p>
            <a:pPr algn="ctr"/>
            <a:r>
              <a:rPr lang="en-GB" sz="1200" dirty="0"/>
              <a:t>Year 10 Knowledge Organiser Blood Brothers</a:t>
            </a:r>
          </a:p>
        </p:txBody>
      </p:sp>
      <p:sp>
        <p:nvSpPr>
          <p:cNvPr id="5" name="TextBox 4">
            <a:extLst>
              <a:ext uri="{FF2B5EF4-FFF2-40B4-BE49-F238E27FC236}">
                <a16:creationId xmlns:a16="http://schemas.microsoft.com/office/drawing/2014/main" id="{8930CA63-A581-48DD-83BF-F3E417FE9C02}"/>
              </a:ext>
            </a:extLst>
          </p:cNvPr>
          <p:cNvSpPr txBox="1"/>
          <p:nvPr/>
        </p:nvSpPr>
        <p:spPr>
          <a:xfrm>
            <a:off x="1827187" y="363148"/>
            <a:ext cx="1856004" cy="276999"/>
          </a:xfrm>
          <a:prstGeom prst="rect">
            <a:avLst/>
          </a:prstGeom>
          <a:solidFill>
            <a:srgbClr val="FF0101"/>
          </a:solidFill>
        </p:spPr>
        <p:txBody>
          <a:bodyPr wrap="square" lIns="91440" tIns="45720" rIns="91440" bIns="45720" rtlCol="0" anchor="t">
            <a:spAutoFit/>
          </a:bodyPr>
          <a:lstStyle/>
          <a:p>
            <a:r>
              <a:rPr lang="en-GB" sz="1200" b="1" u="sng">
                <a:solidFill>
                  <a:schemeClr val="bg1"/>
                </a:solidFill>
              </a:rPr>
              <a:t>Section C – Themes </a:t>
            </a:r>
            <a:endParaRPr lang="en-US">
              <a:solidFill>
                <a:schemeClr val="bg1"/>
              </a:solidFill>
            </a:endParaRP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6727" r="7628" b="23139"/>
          <a:stretch/>
        </p:blipFill>
        <p:spPr>
          <a:xfrm>
            <a:off x="9251092" y="19040"/>
            <a:ext cx="634315" cy="675870"/>
          </a:xfrm>
          <a:prstGeom prst="rect">
            <a:avLst/>
          </a:prstGeom>
        </p:spPr>
      </p:pic>
      <p:graphicFrame>
        <p:nvGraphicFramePr>
          <p:cNvPr id="2" name="Table 7">
            <a:extLst>
              <a:ext uri="{FF2B5EF4-FFF2-40B4-BE49-F238E27FC236}">
                <a16:creationId xmlns:a16="http://schemas.microsoft.com/office/drawing/2014/main" id="{175624AB-D058-4DF7-88EB-D396330A5BFF}"/>
              </a:ext>
            </a:extLst>
          </p:cNvPr>
          <p:cNvGraphicFramePr>
            <a:graphicFrameLocks noGrp="1"/>
          </p:cNvGraphicFramePr>
          <p:nvPr>
            <p:extLst>
              <p:ext uri="{D42A27DB-BD31-4B8C-83A1-F6EECF244321}">
                <p14:modId xmlns:p14="http://schemas.microsoft.com/office/powerpoint/2010/main" val="3209951337"/>
              </p:ext>
            </p:extLst>
          </p:nvPr>
        </p:nvGraphicFramePr>
        <p:xfrm>
          <a:off x="85114" y="736754"/>
          <a:ext cx="9718484" cy="6101080"/>
        </p:xfrm>
        <a:graphic>
          <a:graphicData uri="http://schemas.openxmlformats.org/drawingml/2006/table">
            <a:tbl>
              <a:tblPr firstRow="1" bandRow="1">
                <a:tableStyleId>{5C22544A-7EE6-4342-B048-85BDC9FD1C3A}</a:tableStyleId>
              </a:tblPr>
              <a:tblGrid>
                <a:gridCol w="9718484">
                  <a:extLst>
                    <a:ext uri="{9D8B030D-6E8A-4147-A177-3AD203B41FA5}">
                      <a16:colId xmlns:a16="http://schemas.microsoft.com/office/drawing/2014/main" val="3826891722"/>
                    </a:ext>
                  </a:extLst>
                </a:gridCol>
              </a:tblGrid>
              <a:tr h="370840">
                <a:tc>
                  <a:txBody>
                    <a:bodyPr/>
                    <a:lstStyle/>
                    <a:p>
                      <a:pPr lvl="0">
                        <a:buNone/>
                      </a:pPr>
                      <a:r>
                        <a:rPr lang="en-US" sz="1800" b="1" i="0" u="none" strike="noStrike" noProof="0" dirty="0">
                          <a:latin typeface="Corbel"/>
                        </a:rPr>
                        <a:t>Themes</a:t>
                      </a:r>
                      <a:r>
                        <a:rPr lang="en-US" sz="1800" b="0" i="0" u="none" strike="noStrike" noProof="0" dirty="0">
                          <a:latin typeface="Corbel"/>
                        </a:rPr>
                        <a:t> – A theme is an idea or message that runs throughout a text.</a:t>
                      </a:r>
                    </a:p>
                  </a:txBody>
                  <a:tcPr/>
                </a:tc>
                <a:extLst>
                  <a:ext uri="{0D108BD9-81ED-4DB2-BD59-A6C34878D82A}">
                    <a16:rowId xmlns:a16="http://schemas.microsoft.com/office/drawing/2014/main" val="1814470430"/>
                  </a:ext>
                </a:extLst>
              </a:tr>
              <a:tr h="370840">
                <a:tc>
                  <a:txBody>
                    <a:bodyPr/>
                    <a:lstStyle/>
                    <a:p>
                      <a:pPr lvl="0">
                        <a:buNone/>
                      </a:pPr>
                      <a:endParaRPr lang="en-US" sz="1600" b="1" i="0" u="sng" strike="noStrike" noProof="0" dirty="0">
                        <a:latin typeface="Corbel"/>
                      </a:endParaRPr>
                    </a:p>
                    <a:p>
                      <a:pPr lvl="0">
                        <a:buNone/>
                      </a:pPr>
                      <a:r>
                        <a:rPr lang="en-US" sz="1600" b="1" i="0" u="sng" strike="noStrike" noProof="0" dirty="0">
                          <a:latin typeface="Corbel"/>
                        </a:rPr>
                        <a:t>Class and Money –</a:t>
                      </a:r>
                      <a:r>
                        <a:rPr lang="en-US" sz="1600" b="0" i="0" u="none" strike="noStrike" noProof="0" dirty="0">
                          <a:latin typeface="Corbel"/>
                        </a:rPr>
                        <a:t> The themes of class and money are dominant as they both control the actions of characters and significantly impact upon their lives. For example, the catalytic deed – </a:t>
                      </a:r>
                      <a:r>
                        <a:rPr lang="en-US" sz="1600" b="0" i="0" u="none" strike="noStrike" noProof="0" dirty="0" err="1">
                          <a:latin typeface="Corbel"/>
                        </a:rPr>
                        <a:t>Mrs</a:t>
                      </a:r>
                      <a:r>
                        <a:rPr lang="en-US" sz="1600" b="0" i="0" u="none" strike="noStrike" noProof="0" dirty="0">
                          <a:latin typeface="Corbel"/>
                        </a:rPr>
                        <a:t> Johnstone giving one of the twins away – comes about because she simply cannot afford to keep them both. Class then heavily influences the paths that Mickey and Edward then follow.</a:t>
                      </a:r>
                    </a:p>
                    <a:p>
                      <a:pPr lvl="0">
                        <a:buNone/>
                      </a:pPr>
                      <a:endParaRPr lang="en-US" sz="1600" b="0" i="0" u="none" strike="noStrike" noProof="0" dirty="0">
                        <a:latin typeface="Corbel"/>
                      </a:endParaRPr>
                    </a:p>
                  </a:txBody>
                  <a:tcPr/>
                </a:tc>
                <a:extLst>
                  <a:ext uri="{0D108BD9-81ED-4DB2-BD59-A6C34878D82A}">
                    <a16:rowId xmlns:a16="http://schemas.microsoft.com/office/drawing/2014/main" val="4010967535"/>
                  </a:ext>
                </a:extLst>
              </a:tr>
              <a:tr h="370840">
                <a:tc>
                  <a:txBody>
                    <a:bodyPr/>
                    <a:lstStyle/>
                    <a:p>
                      <a:pPr lvl="0">
                        <a:buNone/>
                      </a:pPr>
                      <a:endParaRPr lang="en-US" sz="1600" b="1" i="0" u="sng" strike="noStrike" noProof="0" dirty="0">
                        <a:latin typeface="Corbel"/>
                      </a:endParaRPr>
                    </a:p>
                    <a:p>
                      <a:pPr lvl="0">
                        <a:buNone/>
                      </a:pPr>
                      <a:r>
                        <a:rPr lang="en-US" sz="1600" b="1" i="0" u="sng" strike="noStrike" noProof="0" dirty="0">
                          <a:latin typeface="Corbel"/>
                        </a:rPr>
                        <a:t>Fate and Superstition –</a:t>
                      </a:r>
                      <a:r>
                        <a:rPr lang="en-US" sz="1600" b="0" i="0" u="none" strike="noStrike" noProof="0" dirty="0">
                          <a:latin typeface="Corbel"/>
                        </a:rPr>
                        <a:t> The voice of fate is provided over and over again throughout the play by the Narrator, who reveals even at the outset that the two will die. </a:t>
                      </a:r>
                      <a:r>
                        <a:rPr lang="en-US" sz="1600" b="0" i="0" u="none" strike="noStrike" noProof="0" dirty="0" err="1">
                          <a:latin typeface="Corbel"/>
                        </a:rPr>
                        <a:t>Mrs</a:t>
                      </a:r>
                      <a:r>
                        <a:rPr lang="en-US" sz="1600" b="0" i="0" u="none" strike="noStrike" noProof="0" dirty="0">
                          <a:latin typeface="Corbel"/>
                        </a:rPr>
                        <a:t> Lyons plays on </a:t>
                      </a:r>
                      <a:r>
                        <a:rPr lang="en-US" sz="1600" b="0" i="0" u="none" strike="noStrike" noProof="0" dirty="0" err="1">
                          <a:latin typeface="Corbel"/>
                        </a:rPr>
                        <a:t>Mrs</a:t>
                      </a:r>
                      <a:r>
                        <a:rPr lang="en-US" sz="1600" b="0" i="0" u="none" strike="noStrike" noProof="0" dirty="0">
                          <a:latin typeface="Corbel"/>
                        </a:rPr>
                        <a:t> Johnstone’s belief in superstition in order to keep her away from Edward. However ridiculous and made-up it sounds, it eventually comes to pass, almost as if the false threat is in itself a sin. </a:t>
                      </a:r>
                    </a:p>
                    <a:p>
                      <a:pPr lvl="0">
                        <a:buNone/>
                      </a:pPr>
                      <a:endParaRPr lang="en-US" sz="1600" b="0" i="0" u="none" strike="noStrike" noProof="0" dirty="0">
                        <a:latin typeface="Corbel"/>
                      </a:endParaRPr>
                    </a:p>
                  </a:txBody>
                  <a:tcPr/>
                </a:tc>
                <a:extLst>
                  <a:ext uri="{0D108BD9-81ED-4DB2-BD59-A6C34878D82A}">
                    <a16:rowId xmlns:a16="http://schemas.microsoft.com/office/drawing/2014/main" val="594015195"/>
                  </a:ext>
                </a:extLst>
              </a:tr>
              <a:tr h="370840">
                <a:tc>
                  <a:txBody>
                    <a:bodyPr/>
                    <a:lstStyle/>
                    <a:p>
                      <a:pPr lvl="0">
                        <a:buNone/>
                      </a:pPr>
                      <a:endParaRPr lang="en-US" sz="1600" b="1" i="0" u="sng" strike="noStrike" noProof="0" dirty="0">
                        <a:latin typeface="Corbel"/>
                      </a:endParaRPr>
                    </a:p>
                    <a:p>
                      <a:pPr lvl="0">
                        <a:buNone/>
                      </a:pPr>
                      <a:r>
                        <a:rPr lang="en-US" sz="1600" b="1" i="0" u="sng" strike="noStrike" noProof="0" dirty="0">
                          <a:latin typeface="Corbel"/>
                        </a:rPr>
                        <a:t>Nature vs Nurture –</a:t>
                      </a:r>
                      <a:r>
                        <a:rPr lang="en-US" sz="1600" b="0" i="0" u="none" strike="noStrike" noProof="0" dirty="0">
                          <a:latin typeface="Corbel"/>
                        </a:rPr>
                        <a:t> As Mickey and Edward are twins, they are genetically (nature) as similar as can be. Therefore, Russell is suggesting that it is in fact nurture (their upbringing) that causes their contrasting </a:t>
                      </a:r>
                      <a:r>
                        <a:rPr lang="en-US" sz="1600" b="0" i="0" u="none" strike="noStrike" noProof="0" dirty="0" err="1">
                          <a:latin typeface="Corbel"/>
                        </a:rPr>
                        <a:t>behaviours</a:t>
                      </a:r>
                      <a:r>
                        <a:rPr lang="en-US" sz="1600" b="0" i="0" u="none" strike="noStrike" noProof="0" dirty="0">
                          <a:latin typeface="Corbel"/>
                        </a:rPr>
                        <a:t>, actions, and mannerisms. It is clear that Russell feels that unjust society is the heaviest influence in where people end up.</a:t>
                      </a:r>
                    </a:p>
                  </a:txBody>
                  <a:tcPr/>
                </a:tc>
                <a:extLst>
                  <a:ext uri="{0D108BD9-81ED-4DB2-BD59-A6C34878D82A}">
                    <a16:rowId xmlns:a16="http://schemas.microsoft.com/office/drawing/2014/main" val="2143369176"/>
                  </a:ext>
                </a:extLst>
              </a:tr>
              <a:tr h="370840">
                <a:tc>
                  <a:txBody>
                    <a:bodyPr/>
                    <a:lstStyle/>
                    <a:p>
                      <a:pPr lvl="0">
                        <a:buNone/>
                      </a:pPr>
                      <a:endParaRPr lang="en-US" sz="1600" b="1" i="0" u="sng" strike="noStrike" noProof="0" dirty="0">
                        <a:latin typeface="Corbel"/>
                      </a:endParaRPr>
                    </a:p>
                    <a:p>
                      <a:pPr lvl="0">
                        <a:buNone/>
                      </a:pPr>
                      <a:r>
                        <a:rPr lang="en-US" sz="1600" b="1" i="0" u="sng" strike="noStrike" noProof="0" dirty="0">
                          <a:latin typeface="Corbel"/>
                        </a:rPr>
                        <a:t>Coming of Age –</a:t>
                      </a:r>
                      <a:r>
                        <a:rPr lang="en-US" sz="1600" b="1" i="0" u="none" strike="noStrike" noProof="0" dirty="0">
                          <a:latin typeface="Corbel"/>
                        </a:rPr>
                        <a:t> </a:t>
                      </a:r>
                      <a:r>
                        <a:rPr lang="en-US" sz="1600" b="0" i="0" u="none" strike="noStrike" noProof="0" dirty="0">
                          <a:latin typeface="Corbel"/>
                        </a:rPr>
                        <a:t>Although much of the play focuses on dark and complex ideas, one of the lighter themes within the play is the theme of the boys ‘coming of age.’ Although the play ends tragically, much of it deals with the boys growing up, evolving from young boys, to teenagers, to men. As they mature, their experiences and preoccupations notably shift.</a:t>
                      </a:r>
                    </a:p>
                  </a:txBody>
                  <a:tcPr/>
                </a:tc>
                <a:extLst>
                  <a:ext uri="{0D108BD9-81ED-4DB2-BD59-A6C34878D82A}">
                    <a16:rowId xmlns:a16="http://schemas.microsoft.com/office/drawing/2014/main" val="3872721586"/>
                  </a:ext>
                </a:extLst>
              </a:tr>
            </a:tbl>
          </a:graphicData>
        </a:graphic>
      </p:graphicFrame>
    </p:spTree>
    <p:extLst>
      <p:ext uri="{BB962C8B-B14F-4D97-AF65-F5344CB8AC3E}">
        <p14:creationId xmlns:p14="http://schemas.microsoft.com/office/powerpoint/2010/main" val="944933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7727" y="-12357"/>
            <a:ext cx="3863547" cy="369332"/>
          </a:xfrm>
          <a:prstGeom prst="rect">
            <a:avLst/>
          </a:prstGeom>
          <a:noFill/>
        </p:spPr>
        <p:txBody>
          <a:bodyPr wrap="square" rtlCol="0">
            <a:spAutoFit/>
          </a:bodyPr>
          <a:lstStyle/>
          <a:p>
            <a:r>
              <a:rPr lang="en-GB" dirty="0">
                <a:solidFill>
                  <a:schemeClr val="accent1"/>
                </a:solidFill>
                <a:latin typeface="Cooper Black" panose="0208090404030B020404" pitchFamily="18" charset="0"/>
              </a:rPr>
              <a:t>DRAMA</a:t>
            </a:r>
          </a:p>
        </p:txBody>
      </p:sp>
      <p:sp>
        <p:nvSpPr>
          <p:cNvPr id="6" name="Title 3"/>
          <p:cNvSpPr txBox="1">
            <a:spLocks/>
          </p:cNvSpPr>
          <p:nvPr/>
        </p:nvSpPr>
        <p:spPr>
          <a:xfrm>
            <a:off x="1766696" y="310481"/>
            <a:ext cx="7459681" cy="384430"/>
          </a:xfrm>
          <a:prstGeom prst="rect">
            <a:avLst/>
          </a:prstGeom>
          <a:solidFill>
            <a:schemeClr val="accent1">
              <a:lumMod val="60000"/>
              <a:lumOff val="40000"/>
            </a:schemeClr>
          </a:solidFill>
        </p:spPr>
        <p:txBody>
          <a:bodyPr>
            <a:noAutofit/>
          </a:bodyPr>
          <a:lstStyle>
            <a:lvl1pPr algn="ctr"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l"/>
            <a:r>
              <a:rPr lang="en-GB" sz="2800" dirty="0"/>
              <a:t>  </a:t>
            </a:r>
          </a:p>
        </p:txBody>
      </p:sp>
      <p:sp>
        <p:nvSpPr>
          <p:cNvPr id="10" name="Control 4"/>
          <p:cNvSpPr>
            <a:spLocks noChangeArrowheads="1" noChangeShapeType="1"/>
          </p:cNvSpPr>
          <p:nvPr/>
        </p:nvSpPr>
        <p:spPr bwMode="auto">
          <a:xfrm>
            <a:off x="16863245" y="3091269"/>
            <a:ext cx="3497262" cy="483076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9" name="TextBox 8"/>
          <p:cNvSpPr txBox="1"/>
          <p:nvPr/>
        </p:nvSpPr>
        <p:spPr>
          <a:xfrm>
            <a:off x="87527" y="64442"/>
            <a:ext cx="1600200" cy="646331"/>
          </a:xfrm>
          <a:prstGeom prst="rect">
            <a:avLst/>
          </a:prstGeom>
          <a:solidFill>
            <a:schemeClr val="accent1"/>
          </a:solidFill>
          <a:ln>
            <a:solidFill>
              <a:schemeClr val="accent1"/>
            </a:solidFill>
          </a:ln>
        </p:spPr>
        <p:txBody>
          <a:bodyPr wrap="square" rtlCol="0">
            <a:spAutoFit/>
          </a:bodyPr>
          <a:lstStyle/>
          <a:p>
            <a:pPr algn="ctr"/>
            <a:r>
              <a:rPr lang="en-GB" sz="1200" dirty="0"/>
              <a:t>Year 10 Knowledge Organiser Blood Brothers</a:t>
            </a:r>
          </a:p>
        </p:txBody>
      </p:sp>
      <p:sp>
        <p:nvSpPr>
          <p:cNvPr id="5" name="TextBox 4">
            <a:extLst>
              <a:ext uri="{FF2B5EF4-FFF2-40B4-BE49-F238E27FC236}">
                <a16:creationId xmlns:a16="http://schemas.microsoft.com/office/drawing/2014/main" id="{8930CA63-A581-48DD-83BF-F3E417FE9C02}"/>
              </a:ext>
            </a:extLst>
          </p:cNvPr>
          <p:cNvSpPr txBox="1"/>
          <p:nvPr/>
        </p:nvSpPr>
        <p:spPr>
          <a:xfrm>
            <a:off x="1812811" y="363149"/>
            <a:ext cx="4238850" cy="276999"/>
          </a:xfrm>
          <a:prstGeom prst="rect">
            <a:avLst/>
          </a:prstGeom>
          <a:solidFill>
            <a:srgbClr val="FF0101"/>
          </a:solidFill>
        </p:spPr>
        <p:txBody>
          <a:bodyPr wrap="square" lIns="91440" tIns="45720" rIns="91440" bIns="45720" rtlCol="0" anchor="t">
            <a:spAutoFit/>
          </a:bodyPr>
          <a:lstStyle/>
          <a:p>
            <a:r>
              <a:rPr lang="en-GB" sz="1200" b="1" u="sng">
                <a:solidFill>
                  <a:schemeClr val="bg1"/>
                </a:solidFill>
              </a:rPr>
              <a:t>Section D: Dramatic Devices and Features of Tragedy</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6727" r="7628" b="23139"/>
          <a:stretch/>
        </p:blipFill>
        <p:spPr>
          <a:xfrm>
            <a:off x="9251092" y="19040"/>
            <a:ext cx="634315" cy="675870"/>
          </a:xfrm>
          <a:prstGeom prst="rect">
            <a:avLst/>
          </a:prstGeom>
        </p:spPr>
      </p:pic>
      <p:graphicFrame>
        <p:nvGraphicFramePr>
          <p:cNvPr id="7" name="Table 7">
            <a:extLst>
              <a:ext uri="{FF2B5EF4-FFF2-40B4-BE49-F238E27FC236}">
                <a16:creationId xmlns:a16="http://schemas.microsoft.com/office/drawing/2014/main" id="{D38BA1B0-5CAD-4847-9F8B-0D70266885A0}"/>
              </a:ext>
            </a:extLst>
          </p:cNvPr>
          <p:cNvGraphicFramePr>
            <a:graphicFrameLocks noGrp="1"/>
          </p:cNvGraphicFramePr>
          <p:nvPr>
            <p:extLst>
              <p:ext uri="{D42A27DB-BD31-4B8C-83A1-F6EECF244321}">
                <p14:modId xmlns:p14="http://schemas.microsoft.com/office/powerpoint/2010/main" val="3331098712"/>
              </p:ext>
            </p:extLst>
          </p:nvPr>
        </p:nvGraphicFramePr>
        <p:xfrm>
          <a:off x="171378" y="995546"/>
          <a:ext cx="9484983" cy="5003800"/>
        </p:xfrm>
        <a:graphic>
          <a:graphicData uri="http://schemas.openxmlformats.org/drawingml/2006/table">
            <a:tbl>
              <a:tblPr firstRow="1" bandRow="1">
                <a:tableStyleId>{5C22544A-7EE6-4342-B048-85BDC9FD1C3A}</a:tableStyleId>
              </a:tblPr>
              <a:tblGrid>
                <a:gridCol w="1801549">
                  <a:extLst>
                    <a:ext uri="{9D8B030D-6E8A-4147-A177-3AD203B41FA5}">
                      <a16:colId xmlns:a16="http://schemas.microsoft.com/office/drawing/2014/main" val="2744014643"/>
                    </a:ext>
                  </a:extLst>
                </a:gridCol>
                <a:gridCol w="3717009">
                  <a:extLst>
                    <a:ext uri="{9D8B030D-6E8A-4147-A177-3AD203B41FA5}">
                      <a16:colId xmlns:a16="http://schemas.microsoft.com/office/drawing/2014/main" val="3057548868"/>
                    </a:ext>
                  </a:extLst>
                </a:gridCol>
                <a:gridCol w="3966425">
                  <a:extLst>
                    <a:ext uri="{9D8B030D-6E8A-4147-A177-3AD203B41FA5}">
                      <a16:colId xmlns:a16="http://schemas.microsoft.com/office/drawing/2014/main" val="3369746329"/>
                    </a:ext>
                  </a:extLst>
                </a:gridCol>
              </a:tblGrid>
              <a:tr h="370840">
                <a:tc gridSpan="3">
                  <a:txBody>
                    <a:bodyPr/>
                    <a:lstStyle/>
                    <a:p>
                      <a:pPr algn="ctr"/>
                      <a:r>
                        <a:rPr lang="en-US"/>
                        <a:t>                    Russell's Dramatic Devices                                                 Features of tragedy </a:t>
                      </a: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93092785"/>
                  </a:ext>
                </a:extLst>
              </a:tr>
              <a:tr h="370840">
                <a:tc>
                  <a:txBody>
                    <a:bodyPr/>
                    <a:lstStyle/>
                    <a:p>
                      <a:r>
                        <a:rPr lang="en-US"/>
                        <a:t>Dramatic Irony</a:t>
                      </a:r>
                    </a:p>
                  </a:txBody>
                  <a:tcPr/>
                </a:tc>
                <a:tc>
                  <a:txBody>
                    <a:bodyPr/>
                    <a:lstStyle/>
                    <a:p>
                      <a:pPr lvl="0">
                        <a:buNone/>
                      </a:pPr>
                      <a:endParaRPr lang="en-US" sz="1400" b="0" i="0" u="none" strike="noStrike" noProof="0" dirty="0">
                        <a:latin typeface="Corbel"/>
                      </a:endParaRPr>
                    </a:p>
                    <a:p>
                      <a:pPr lvl="0">
                        <a:buNone/>
                      </a:pPr>
                      <a:r>
                        <a:rPr lang="en-US" sz="1400" b="0" i="0" u="none" strike="noStrike" noProof="0">
                          <a:latin typeface="Corbel"/>
                        </a:rPr>
                        <a:t>The audience is aware throughout the play that Mickey and Edward are twins, but they do not know this until the very last scene.</a:t>
                      </a:r>
                    </a:p>
                    <a:p>
                      <a:pPr lvl="0">
                        <a:buNone/>
                      </a:pPr>
                      <a:endParaRPr lang="en-US" sz="1400" b="0" i="0" u="none" strike="noStrike" noProof="0" dirty="0">
                        <a:latin typeface="Corbel"/>
                      </a:endParaRPr>
                    </a:p>
                  </a:txBody>
                  <a:tcPr/>
                </a:tc>
                <a:tc>
                  <a:txBody>
                    <a:bodyPr/>
                    <a:lstStyle/>
                    <a:p>
                      <a:pPr lvl="0">
                        <a:buNone/>
                      </a:pPr>
                      <a:endParaRPr lang="en-US" sz="1400" b="0" i="0" u="none" strike="noStrike" noProof="0" dirty="0">
                        <a:latin typeface="Corbel"/>
                      </a:endParaRPr>
                    </a:p>
                    <a:p>
                      <a:pPr lvl="0">
                        <a:buNone/>
                      </a:pPr>
                      <a:r>
                        <a:rPr lang="en-US" sz="1400" b="0" i="0" u="none" strike="noStrike" noProof="0">
                          <a:latin typeface="Corbel"/>
                        </a:rPr>
                        <a:t>Tragic Hero - A main character cursed by fate and in possession of a tragic flaw (both Mickey and Edward display some features of tragic heroes). </a:t>
                      </a:r>
                      <a:endParaRPr lang="en-US" sz="1400"/>
                    </a:p>
                  </a:txBody>
                  <a:tcPr/>
                </a:tc>
                <a:extLst>
                  <a:ext uri="{0D108BD9-81ED-4DB2-BD59-A6C34878D82A}">
                    <a16:rowId xmlns:a16="http://schemas.microsoft.com/office/drawing/2014/main" val="1841439322"/>
                  </a:ext>
                </a:extLst>
              </a:tr>
              <a:tr h="370840">
                <a:tc>
                  <a:txBody>
                    <a:bodyPr/>
                    <a:lstStyle/>
                    <a:p>
                      <a:r>
                        <a:rPr lang="en-US"/>
                        <a:t>The fourth wall</a:t>
                      </a:r>
                    </a:p>
                  </a:txBody>
                  <a:tcPr/>
                </a:tc>
                <a:tc>
                  <a:txBody>
                    <a:bodyPr/>
                    <a:lstStyle/>
                    <a:p>
                      <a:pPr lvl="0">
                        <a:buNone/>
                      </a:pPr>
                      <a:endParaRPr lang="en-US" sz="1400" b="0" i="0" u="none" strike="noStrike" noProof="0" dirty="0">
                        <a:latin typeface="Corbel"/>
                      </a:endParaRPr>
                    </a:p>
                    <a:p>
                      <a:pPr lvl="0">
                        <a:buNone/>
                      </a:pPr>
                      <a:r>
                        <a:rPr lang="en-US" sz="1400" b="0" i="0" u="none" strike="noStrike" noProof="0">
                          <a:latin typeface="Corbel"/>
                        </a:rPr>
                        <a:t>The Narrator and Mrs Johnstone break the fourth wall when they speak to the audience directly at the beginning and end of the play.</a:t>
                      </a:r>
                    </a:p>
                    <a:p>
                      <a:pPr lvl="0">
                        <a:buNone/>
                      </a:pPr>
                      <a:endParaRPr lang="en-US" sz="1400" b="0" i="0" u="none" strike="noStrike" noProof="0" dirty="0">
                        <a:latin typeface="Corbel"/>
                      </a:endParaRPr>
                    </a:p>
                  </a:txBody>
                  <a:tcPr/>
                </a:tc>
                <a:tc>
                  <a:txBody>
                    <a:bodyPr/>
                    <a:lstStyle/>
                    <a:p>
                      <a:pPr lvl="0">
                        <a:buNone/>
                      </a:pPr>
                      <a:endParaRPr lang="en-US" sz="1400" b="0" i="0" u="none" strike="noStrike" noProof="0" dirty="0">
                        <a:latin typeface="Corbel"/>
                      </a:endParaRPr>
                    </a:p>
                    <a:p>
                      <a:pPr lvl="0">
                        <a:buNone/>
                      </a:pPr>
                      <a:r>
                        <a:rPr lang="en-US" sz="1400" b="0" i="0" u="none" strike="noStrike" noProof="0">
                          <a:latin typeface="Corbel"/>
                        </a:rPr>
                        <a:t>Hamartia - The fatal character flaw of the tragic hero (their upbringings/differences, and also their bond between one another).</a:t>
                      </a:r>
                    </a:p>
                  </a:txBody>
                  <a:tcPr/>
                </a:tc>
                <a:extLst>
                  <a:ext uri="{0D108BD9-81ED-4DB2-BD59-A6C34878D82A}">
                    <a16:rowId xmlns:a16="http://schemas.microsoft.com/office/drawing/2014/main" val="3813301166"/>
                  </a:ext>
                </a:extLst>
              </a:tr>
              <a:tr h="370840">
                <a:tc>
                  <a:txBody>
                    <a:bodyPr/>
                    <a:lstStyle/>
                    <a:p>
                      <a:r>
                        <a:rPr lang="en-US"/>
                        <a:t>Stage directions </a:t>
                      </a:r>
                    </a:p>
                  </a:txBody>
                  <a:tcPr/>
                </a:tc>
                <a:tc>
                  <a:txBody>
                    <a:bodyPr/>
                    <a:lstStyle/>
                    <a:p>
                      <a:pPr lvl="0">
                        <a:buNone/>
                      </a:pPr>
                      <a:endParaRPr lang="en-US" sz="1400" b="0" i="0" u="none" strike="noStrike" noProof="0" dirty="0">
                        <a:latin typeface="Corbel"/>
                      </a:endParaRPr>
                    </a:p>
                    <a:p>
                      <a:pPr lvl="0">
                        <a:buNone/>
                      </a:pPr>
                      <a:r>
                        <a:rPr lang="en-US" sz="1400" b="0" i="0" u="none" strike="noStrike" noProof="0">
                          <a:latin typeface="Corbel"/>
                        </a:rPr>
                        <a:t>The precise directions detailing how Mickey, ‘</a:t>
                      </a:r>
                      <a:r>
                        <a:rPr lang="en-US" sz="1400" b="0" i="1" u="none" strike="noStrike" noProof="0">
                          <a:latin typeface="Corbel"/>
                        </a:rPr>
                        <a:t>uncontrollable with rage’</a:t>
                      </a:r>
                      <a:r>
                        <a:rPr lang="en-US" sz="1400" b="0" i="0" u="none" strike="noStrike" noProof="0">
                          <a:latin typeface="Corbel"/>
                        </a:rPr>
                        <a:t>, ‘</a:t>
                      </a:r>
                      <a:r>
                        <a:rPr lang="en-US" sz="1400" b="0" i="1" u="none" strike="noStrike" noProof="0">
                          <a:latin typeface="Corbel"/>
                        </a:rPr>
                        <a:t>waves</a:t>
                      </a:r>
                      <a:r>
                        <a:rPr lang="en-US" sz="1400" b="0" i="0" u="none" strike="noStrike" noProof="0">
                          <a:latin typeface="Corbel"/>
                        </a:rPr>
                        <a:t>’ the gun around before it explodes at Edward.</a:t>
                      </a:r>
                    </a:p>
                    <a:p>
                      <a:pPr lvl="0">
                        <a:buNone/>
                      </a:pPr>
                      <a:endParaRPr lang="en-US" sz="1400" b="0" i="0" u="none" strike="noStrike" noProof="0" dirty="0">
                        <a:latin typeface="Corbel"/>
                      </a:endParaRPr>
                    </a:p>
                  </a:txBody>
                  <a:tcPr/>
                </a:tc>
                <a:tc>
                  <a:txBody>
                    <a:bodyPr/>
                    <a:lstStyle/>
                    <a:p>
                      <a:pPr lvl="0">
                        <a:buNone/>
                      </a:pPr>
                      <a:endParaRPr lang="en-US" sz="1400" b="0" i="0" u="none" strike="noStrike" noProof="0" dirty="0">
                        <a:latin typeface="Corbel"/>
                      </a:endParaRPr>
                    </a:p>
                    <a:p>
                      <a:pPr lvl="0">
                        <a:buNone/>
                      </a:pPr>
                      <a:r>
                        <a:rPr lang="en-US" sz="1400" b="0" i="0" u="none" strike="noStrike" noProof="0">
                          <a:latin typeface="Corbel"/>
                        </a:rPr>
                        <a:t>Catharsis - The release of the audience's emotions through empathy with the characters.</a:t>
                      </a:r>
                    </a:p>
                  </a:txBody>
                  <a:tcPr/>
                </a:tc>
                <a:extLst>
                  <a:ext uri="{0D108BD9-81ED-4DB2-BD59-A6C34878D82A}">
                    <a16:rowId xmlns:a16="http://schemas.microsoft.com/office/drawing/2014/main" val="749433342"/>
                  </a:ext>
                </a:extLst>
              </a:tr>
              <a:tr h="370840">
                <a:tc>
                  <a:txBody>
                    <a:bodyPr/>
                    <a:lstStyle/>
                    <a:p>
                      <a:r>
                        <a:rPr lang="en-US" dirty="0"/>
                        <a:t>Dramatic </a:t>
                      </a:r>
                      <a:r>
                        <a:rPr lang="en-US"/>
                        <a:t>tension</a:t>
                      </a:r>
                    </a:p>
                  </a:txBody>
                  <a:tcPr/>
                </a:tc>
                <a:tc>
                  <a:txBody>
                    <a:bodyPr/>
                    <a:lstStyle/>
                    <a:p>
                      <a:pPr lvl="0">
                        <a:buNone/>
                      </a:pPr>
                      <a:endParaRPr lang="en-US" sz="1400" b="0" i="0" u="none" strike="noStrike" noProof="0" dirty="0">
                        <a:latin typeface="Corbel"/>
                      </a:endParaRPr>
                    </a:p>
                    <a:p>
                      <a:pPr lvl="0">
                        <a:buNone/>
                      </a:pPr>
                      <a:r>
                        <a:rPr lang="en-US" sz="1400" b="0" i="0" u="none" strike="noStrike" noProof="0">
                          <a:latin typeface="Corbel"/>
                        </a:rPr>
                        <a:t>The events leading up to the final scene, including Edward and Linda’s affair, and Mickey finding out, help to build the dramatic tension.</a:t>
                      </a:r>
                    </a:p>
                    <a:p>
                      <a:pPr lvl="0">
                        <a:buNone/>
                      </a:pPr>
                      <a:endParaRPr lang="en-US" sz="1400" b="0" i="0" u="none" strike="noStrike" noProof="0" dirty="0">
                        <a:latin typeface="Corbel"/>
                      </a:endParaRPr>
                    </a:p>
                  </a:txBody>
                  <a:tcPr/>
                </a:tc>
                <a:tc>
                  <a:txBody>
                    <a:bodyPr/>
                    <a:lstStyle/>
                    <a:p>
                      <a:pPr lvl="0">
                        <a:buNone/>
                      </a:pPr>
                      <a:endParaRPr lang="en-US" sz="1400" b="0" i="0" u="none" strike="noStrike" noProof="0" dirty="0">
                        <a:latin typeface="Corbel"/>
                      </a:endParaRPr>
                    </a:p>
                    <a:p>
                      <a:pPr lvl="0">
                        <a:buNone/>
                      </a:pPr>
                      <a:r>
                        <a:rPr lang="en-US" sz="1400" b="0" i="0" u="none" strike="noStrike" noProof="0">
                          <a:latin typeface="Corbel"/>
                        </a:rPr>
                        <a:t>Internal Conflict - The struggle characters engage with over incidents/flaws. (Mrs Johnstone’s regret at giving one of her twins away).</a:t>
                      </a:r>
                    </a:p>
                  </a:txBody>
                  <a:tcPr/>
                </a:tc>
                <a:extLst>
                  <a:ext uri="{0D108BD9-81ED-4DB2-BD59-A6C34878D82A}">
                    <a16:rowId xmlns:a16="http://schemas.microsoft.com/office/drawing/2014/main" val="3642195862"/>
                  </a:ext>
                </a:extLst>
              </a:tr>
            </a:tbl>
          </a:graphicData>
        </a:graphic>
      </p:graphicFrame>
    </p:spTree>
    <p:extLst>
      <p:ext uri="{BB962C8B-B14F-4D97-AF65-F5344CB8AC3E}">
        <p14:creationId xmlns:p14="http://schemas.microsoft.com/office/powerpoint/2010/main" val="3449165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87727" y="-12357"/>
            <a:ext cx="3863547" cy="369332"/>
          </a:xfrm>
          <a:prstGeom prst="rect">
            <a:avLst/>
          </a:prstGeom>
          <a:noFill/>
        </p:spPr>
        <p:txBody>
          <a:bodyPr wrap="square" rtlCol="0">
            <a:spAutoFit/>
          </a:bodyPr>
          <a:lstStyle/>
          <a:p>
            <a:r>
              <a:rPr lang="en-GB" dirty="0">
                <a:solidFill>
                  <a:schemeClr val="accent1"/>
                </a:solidFill>
                <a:latin typeface="Cooper Black" panose="0208090404030B020404" pitchFamily="18" charset="0"/>
              </a:rPr>
              <a:t>DRAMA</a:t>
            </a:r>
          </a:p>
        </p:txBody>
      </p:sp>
      <p:sp>
        <p:nvSpPr>
          <p:cNvPr id="6" name="Title 3"/>
          <p:cNvSpPr txBox="1">
            <a:spLocks/>
          </p:cNvSpPr>
          <p:nvPr/>
        </p:nvSpPr>
        <p:spPr>
          <a:xfrm>
            <a:off x="1766696" y="310481"/>
            <a:ext cx="7459681" cy="384430"/>
          </a:xfrm>
          <a:prstGeom prst="rect">
            <a:avLst/>
          </a:prstGeom>
          <a:solidFill>
            <a:schemeClr val="accent1">
              <a:lumMod val="60000"/>
              <a:lumOff val="40000"/>
            </a:schemeClr>
          </a:solidFill>
        </p:spPr>
        <p:txBody>
          <a:bodyPr>
            <a:noAutofit/>
          </a:bodyPr>
          <a:lstStyle>
            <a:lvl1pPr algn="ctr"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l"/>
            <a:r>
              <a:rPr lang="en-GB" sz="2800" dirty="0"/>
              <a:t> </a:t>
            </a:r>
          </a:p>
        </p:txBody>
      </p:sp>
      <p:sp>
        <p:nvSpPr>
          <p:cNvPr id="10" name="Control 4"/>
          <p:cNvSpPr>
            <a:spLocks noChangeArrowheads="1" noChangeShapeType="1"/>
          </p:cNvSpPr>
          <p:nvPr/>
        </p:nvSpPr>
        <p:spPr bwMode="auto">
          <a:xfrm>
            <a:off x="16863245" y="3091269"/>
            <a:ext cx="3497262" cy="483076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9" name="TextBox 8"/>
          <p:cNvSpPr txBox="1"/>
          <p:nvPr/>
        </p:nvSpPr>
        <p:spPr>
          <a:xfrm>
            <a:off x="87527" y="64442"/>
            <a:ext cx="1600200" cy="646331"/>
          </a:xfrm>
          <a:prstGeom prst="rect">
            <a:avLst/>
          </a:prstGeom>
          <a:solidFill>
            <a:schemeClr val="accent1"/>
          </a:solidFill>
          <a:ln>
            <a:solidFill>
              <a:schemeClr val="accent1"/>
            </a:solidFill>
          </a:ln>
        </p:spPr>
        <p:txBody>
          <a:bodyPr wrap="square" rtlCol="0">
            <a:spAutoFit/>
          </a:bodyPr>
          <a:lstStyle/>
          <a:p>
            <a:pPr algn="ctr"/>
            <a:r>
              <a:rPr lang="en-GB" sz="1200" dirty="0"/>
              <a:t>Year 10 Knowledge Organiser Blood Brothers</a:t>
            </a:r>
          </a:p>
        </p:txBody>
      </p:sp>
      <p:sp>
        <p:nvSpPr>
          <p:cNvPr id="5" name="TextBox 4">
            <a:extLst>
              <a:ext uri="{FF2B5EF4-FFF2-40B4-BE49-F238E27FC236}">
                <a16:creationId xmlns:a16="http://schemas.microsoft.com/office/drawing/2014/main" id="{8930CA63-A581-48DD-83BF-F3E417FE9C02}"/>
              </a:ext>
            </a:extLst>
          </p:cNvPr>
          <p:cNvSpPr txBox="1"/>
          <p:nvPr/>
        </p:nvSpPr>
        <p:spPr>
          <a:xfrm>
            <a:off x="1812810" y="363148"/>
            <a:ext cx="1755363" cy="276999"/>
          </a:xfrm>
          <a:prstGeom prst="rect">
            <a:avLst/>
          </a:prstGeom>
          <a:solidFill>
            <a:srgbClr val="FF0101"/>
          </a:solidFill>
        </p:spPr>
        <p:txBody>
          <a:bodyPr wrap="square" lIns="91440" tIns="45720" rIns="91440" bIns="45720" rtlCol="0" anchor="t">
            <a:spAutoFit/>
          </a:bodyPr>
          <a:lstStyle/>
          <a:p>
            <a:r>
              <a:rPr lang="en-GB" sz="1200" b="1" u="sng" dirty="0">
                <a:solidFill>
                  <a:schemeClr val="bg1"/>
                </a:solidFill>
              </a:rPr>
              <a:t>Section E – Characters </a:t>
            </a:r>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6727" r="7628" b="23139"/>
          <a:stretch/>
        </p:blipFill>
        <p:spPr>
          <a:xfrm>
            <a:off x="9251092" y="19040"/>
            <a:ext cx="634315" cy="675870"/>
          </a:xfrm>
          <a:prstGeom prst="rect">
            <a:avLst/>
          </a:prstGeom>
        </p:spPr>
      </p:pic>
      <p:graphicFrame>
        <p:nvGraphicFramePr>
          <p:cNvPr id="8" name="Table 10">
            <a:extLst>
              <a:ext uri="{FF2B5EF4-FFF2-40B4-BE49-F238E27FC236}">
                <a16:creationId xmlns:a16="http://schemas.microsoft.com/office/drawing/2014/main" id="{36007548-CC13-41DB-922F-7645052819C7}"/>
              </a:ext>
            </a:extLst>
          </p:cNvPr>
          <p:cNvGraphicFramePr>
            <a:graphicFrameLocks noGrp="1"/>
          </p:cNvGraphicFramePr>
          <p:nvPr>
            <p:extLst>
              <p:ext uri="{D42A27DB-BD31-4B8C-83A1-F6EECF244321}">
                <p14:modId xmlns:p14="http://schemas.microsoft.com/office/powerpoint/2010/main" val="1505290194"/>
              </p:ext>
            </p:extLst>
          </p:nvPr>
        </p:nvGraphicFramePr>
        <p:xfrm>
          <a:off x="71887" y="833886"/>
          <a:ext cx="9749280" cy="5873455"/>
        </p:xfrm>
        <a:graphic>
          <a:graphicData uri="http://schemas.openxmlformats.org/drawingml/2006/table">
            <a:tbl>
              <a:tblPr firstRow="1" bandRow="1">
                <a:tableStyleId>{5C22544A-7EE6-4342-B048-85BDC9FD1C3A}</a:tableStyleId>
              </a:tblPr>
              <a:tblGrid>
                <a:gridCol w="4882565">
                  <a:extLst>
                    <a:ext uri="{9D8B030D-6E8A-4147-A177-3AD203B41FA5}">
                      <a16:colId xmlns:a16="http://schemas.microsoft.com/office/drawing/2014/main" val="799081307"/>
                    </a:ext>
                  </a:extLst>
                </a:gridCol>
                <a:gridCol w="4866715">
                  <a:extLst>
                    <a:ext uri="{9D8B030D-6E8A-4147-A177-3AD203B41FA5}">
                      <a16:colId xmlns:a16="http://schemas.microsoft.com/office/drawing/2014/main" val="13589820"/>
                    </a:ext>
                  </a:extLst>
                </a:gridCol>
              </a:tblGrid>
              <a:tr h="370840">
                <a:tc gridSpan="2">
                  <a:txBody>
                    <a:bodyPr/>
                    <a:lstStyle/>
                    <a:p>
                      <a:pPr lvl="0">
                        <a:buNone/>
                      </a:pPr>
                      <a:r>
                        <a:rPr lang="en-US" sz="1600" b="1" i="0" u="sng" strike="noStrike" noProof="0" dirty="0">
                          <a:solidFill>
                            <a:schemeClr val="tx1"/>
                          </a:solidFill>
                          <a:latin typeface="Corbel"/>
                        </a:rPr>
                        <a:t>Main Characters</a:t>
                      </a:r>
                      <a:r>
                        <a:rPr lang="en-US" sz="1600" b="0" i="0" u="sng" strike="noStrike" noProof="0" dirty="0">
                          <a:solidFill>
                            <a:schemeClr val="tx1"/>
                          </a:solidFill>
                          <a:latin typeface="Corbel"/>
                        </a:rPr>
                        <a:t> </a:t>
                      </a:r>
                      <a:r>
                        <a:rPr lang="en-US" sz="1600" b="0" i="0" u="none" strike="noStrike" noProof="0" dirty="0">
                          <a:solidFill>
                            <a:schemeClr val="tx1"/>
                          </a:solidFill>
                          <a:latin typeface="Corbel"/>
                        </a:rPr>
                        <a:t>– Consider what Russell intended through his </a:t>
                      </a:r>
                      <a:r>
                        <a:rPr lang="en-US" sz="1600" b="0" i="0" u="none" strike="noStrike" noProof="0" dirty="0" err="1">
                          <a:solidFill>
                            <a:schemeClr val="tx1"/>
                          </a:solidFill>
                          <a:latin typeface="Corbel"/>
                        </a:rPr>
                        <a:t>characterisation</a:t>
                      </a:r>
                      <a:r>
                        <a:rPr lang="en-US" sz="1600" b="0" i="0" u="none" strike="noStrike" noProof="0" dirty="0">
                          <a:solidFill>
                            <a:schemeClr val="tx1"/>
                          </a:solidFill>
                          <a:latin typeface="Corbel"/>
                        </a:rPr>
                        <a:t> of each of the below…</a:t>
                      </a:r>
                      <a:endParaRPr lang="en-US" sz="1600">
                        <a:solidFill>
                          <a:schemeClr val="tx1"/>
                        </a:solidFill>
                      </a:endParaRPr>
                    </a:p>
                  </a:txBody>
                  <a:tcPr/>
                </a:tc>
                <a:tc hMerge="1">
                  <a:txBody>
                    <a:bodyPr/>
                    <a:lstStyle/>
                    <a:p>
                      <a:endParaRPr lang="en-US"/>
                    </a:p>
                  </a:txBody>
                  <a:tcPr/>
                </a:tc>
                <a:extLst>
                  <a:ext uri="{0D108BD9-81ED-4DB2-BD59-A6C34878D82A}">
                    <a16:rowId xmlns:a16="http://schemas.microsoft.com/office/drawing/2014/main" val="2445179784"/>
                  </a:ext>
                </a:extLst>
              </a:tr>
              <a:tr h="1377655">
                <a:tc>
                  <a:txBody>
                    <a:bodyPr/>
                    <a:lstStyle/>
                    <a:p>
                      <a:pPr lvl="0">
                        <a:buNone/>
                      </a:pPr>
                      <a:r>
                        <a:rPr lang="en-US" sz="1200" b="1" i="0" u="sng" strike="noStrike" noProof="0" dirty="0">
                          <a:latin typeface="Corbel"/>
                        </a:rPr>
                        <a:t>Mickey</a:t>
                      </a:r>
                      <a:r>
                        <a:rPr lang="en-US" sz="1200" b="0" i="0" u="none" strike="noStrike" noProof="0" dirty="0">
                          <a:latin typeface="Corbel"/>
                        </a:rPr>
                        <a:t> – Mickey is the biological twin of Edward who </a:t>
                      </a:r>
                      <a:r>
                        <a:rPr lang="en-US" sz="1200" b="0" i="0" u="none" strike="noStrike" noProof="0" dirty="0" err="1">
                          <a:latin typeface="Corbel"/>
                        </a:rPr>
                        <a:t>Mrs</a:t>
                      </a:r>
                      <a:r>
                        <a:rPr lang="en-US" sz="1200" b="0" i="0" u="none" strike="noStrike" noProof="0" dirty="0">
                          <a:latin typeface="Corbel"/>
                        </a:rPr>
                        <a:t> Johnstone opts to keep. Mickey has a harsh working-class upbringing, but at his heart he is honest and sincere. He takes a number of knocks in life (that Edward is fortunate enough to avoid) for example impregnating his girlfriend (Linda) and getting laid off from his industrial job. He hardens as the play goes on, becoming cynical after time in prison, and becomes addicted to anti-depressants.</a:t>
                      </a:r>
                    </a:p>
                  </a:txBody>
                  <a:tcPr/>
                </a:tc>
                <a:tc>
                  <a:txBody>
                    <a:bodyPr/>
                    <a:lstStyle/>
                    <a:p>
                      <a:pPr lvl="0">
                        <a:buNone/>
                      </a:pPr>
                      <a:r>
                        <a:rPr lang="en-US" sz="1200" b="1" i="0" u="sng" strike="noStrike" noProof="0" dirty="0">
                          <a:latin typeface="Corbel"/>
                        </a:rPr>
                        <a:t>Edward</a:t>
                      </a:r>
                      <a:r>
                        <a:rPr lang="en-US" sz="1200" b="0" i="0" u="none" strike="noStrike" noProof="0" dirty="0">
                          <a:latin typeface="Corbel"/>
                        </a:rPr>
                        <a:t> – Edward is the biological twin of Mickey, who </a:t>
                      </a:r>
                      <a:r>
                        <a:rPr lang="en-US" sz="1200" b="0" i="0" u="none" strike="noStrike" noProof="0" dirty="0" err="1">
                          <a:latin typeface="Corbel"/>
                        </a:rPr>
                        <a:t>Mrs</a:t>
                      </a:r>
                      <a:r>
                        <a:rPr lang="en-US" sz="1200" b="0" i="0" u="none" strike="noStrike" noProof="0" dirty="0">
                          <a:latin typeface="Corbel"/>
                        </a:rPr>
                        <a:t> Johnstone gives to </a:t>
                      </a:r>
                      <a:r>
                        <a:rPr lang="en-US" sz="1200" b="0" i="0" u="none" strike="noStrike" noProof="0" dirty="0" err="1">
                          <a:latin typeface="Corbel"/>
                        </a:rPr>
                        <a:t>Mrs</a:t>
                      </a:r>
                      <a:r>
                        <a:rPr lang="en-US" sz="1200" b="0" i="0" u="none" strike="noStrike" noProof="0" dirty="0">
                          <a:latin typeface="Corbel"/>
                        </a:rPr>
                        <a:t> Lyons to raise as her own. Like Mickey, Edward is honest and sincere, remaining kind and down-to-earth despite his luxury upbringing with the snobbish </a:t>
                      </a:r>
                      <a:r>
                        <a:rPr lang="en-US" sz="1200" b="0" i="0" u="none" strike="noStrike" noProof="0" dirty="0" err="1">
                          <a:latin typeface="Corbel"/>
                        </a:rPr>
                        <a:t>Mrs</a:t>
                      </a:r>
                      <a:r>
                        <a:rPr lang="en-US" sz="1200" b="0" i="0" u="none" strike="noStrike" noProof="0" dirty="0">
                          <a:latin typeface="Corbel"/>
                        </a:rPr>
                        <a:t> Lyons. Unlike Mickey, however, Edward benefits from every advantage in life, such as attending private schools and university. He uses his position as a councilman to help Mickey, but also begins an affair with Linda.</a:t>
                      </a:r>
                    </a:p>
                  </a:txBody>
                  <a:tcPr/>
                </a:tc>
                <a:extLst>
                  <a:ext uri="{0D108BD9-81ED-4DB2-BD59-A6C34878D82A}">
                    <a16:rowId xmlns:a16="http://schemas.microsoft.com/office/drawing/2014/main" val="340008913"/>
                  </a:ext>
                </a:extLst>
              </a:tr>
              <a:tr h="370840">
                <a:tc>
                  <a:txBody>
                    <a:bodyPr/>
                    <a:lstStyle/>
                    <a:p>
                      <a:pPr lvl="0">
                        <a:buNone/>
                      </a:pPr>
                      <a:r>
                        <a:rPr lang="en-US" sz="1200" b="1" i="0" u="none" strike="noStrike" noProof="0" dirty="0">
                          <a:latin typeface="Corbel"/>
                        </a:rPr>
                        <a:t>Mickey Quote: “Do you </a:t>
                      </a:r>
                      <a:r>
                        <a:rPr lang="en-US" sz="1200" b="1" i="0" u="none" strike="noStrike" noProof="0" dirty="0" err="1">
                          <a:latin typeface="Corbel"/>
                        </a:rPr>
                        <a:t>wanna</a:t>
                      </a:r>
                      <a:r>
                        <a:rPr lang="en-US" sz="1200" b="1" i="0" u="none" strike="noStrike" noProof="0" dirty="0">
                          <a:latin typeface="Corbel"/>
                        </a:rPr>
                        <a:t> be my blood brother, Eddie?”</a:t>
                      </a:r>
                    </a:p>
                  </a:txBody>
                  <a:tcPr/>
                </a:tc>
                <a:tc>
                  <a:txBody>
                    <a:bodyPr/>
                    <a:lstStyle/>
                    <a:p>
                      <a:pPr lvl="0">
                        <a:buNone/>
                      </a:pPr>
                      <a:r>
                        <a:rPr lang="en-US" sz="1200" b="1" i="0" u="none" strike="noStrike" noProof="0" dirty="0">
                          <a:latin typeface="Corbel"/>
                        </a:rPr>
                        <a:t>Edward Quote: “It’s just a secret, everybody has secrets, don’t you have secrets?”</a:t>
                      </a:r>
                      <a:endParaRPr lang="en-US" sz="1200" b="1" dirty="0"/>
                    </a:p>
                  </a:txBody>
                  <a:tcPr/>
                </a:tc>
                <a:extLst>
                  <a:ext uri="{0D108BD9-81ED-4DB2-BD59-A6C34878D82A}">
                    <a16:rowId xmlns:a16="http://schemas.microsoft.com/office/drawing/2014/main" val="931841559"/>
                  </a:ext>
                </a:extLst>
              </a:tr>
              <a:tr h="370840">
                <a:tc>
                  <a:txBody>
                    <a:bodyPr/>
                    <a:lstStyle/>
                    <a:p>
                      <a:pPr lvl="0">
                        <a:buNone/>
                      </a:pPr>
                      <a:endParaRPr lang="en-US" sz="1200" b="1" i="0" u="sng" strike="noStrike" noProof="0" dirty="0">
                        <a:latin typeface="Corbel"/>
                      </a:endParaRPr>
                    </a:p>
                    <a:p>
                      <a:pPr lvl="0">
                        <a:buNone/>
                      </a:pPr>
                      <a:r>
                        <a:rPr lang="en-US" sz="1200" b="1" i="0" u="sng" strike="noStrike" noProof="0" dirty="0">
                          <a:latin typeface="Corbel"/>
                        </a:rPr>
                        <a:t>The Narrator</a:t>
                      </a:r>
                      <a:r>
                        <a:rPr lang="en-US" sz="1200" b="1" i="0" u="none" strike="noStrike" noProof="0" dirty="0">
                          <a:latin typeface="Corbel"/>
                        </a:rPr>
                        <a:t> </a:t>
                      </a:r>
                      <a:r>
                        <a:rPr lang="en-US" sz="1200" b="0" i="0" u="none" strike="noStrike" noProof="0" dirty="0">
                          <a:latin typeface="Corbel"/>
                        </a:rPr>
                        <a:t>– All-knowing and slightly menacing, the Narrator takes on a number of roles throughout the play. Sometimes he plays parts (e.g. the Milkman) whilst at other times he stands back and comments upon the action as it unfolds. The Narrator reminds the audience of the terrible act that causes the tragedy to unfold, and warns the audience of the tragic events that are to come.</a:t>
                      </a:r>
                    </a:p>
                  </a:txBody>
                  <a:tcPr/>
                </a:tc>
                <a:tc>
                  <a:txBody>
                    <a:bodyPr/>
                    <a:lstStyle/>
                    <a:p>
                      <a:pPr lvl="0">
                        <a:buNone/>
                      </a:pPr>
                      <a:endParaRPr lang="en-US" sz="1200" b="1" i="0" u="sng" strike="noStrike" noProof="0" dirty="0">
                        <a:latin typeface="Corbel"/>
                      </a:endParaRPr>
                    </a:p>
                    <a:p>
                      <a:pPr lvl="0">
                        <a:buNone/>
                      </a:pPr>
                      <a:r>
                        <a:rPr lang="en-US" sz="1200" b="1" i="0" u="sng" strike="noStrike" noProof="0" dirty="0">
                          <a:latin typeface="Corbel"/>
                        </a:rPr>
                        <a:t>Linda</a:t>
                      </a:r>
                      <a:r>
                        <a:rPr lang="en-US" sz="1200" b="1" i="0" u="none" strike="noStrike" noProof="0" dirty="0">
                          <a:latin typeface="Corbel"/>
                        </a:rPr>
                        <a:t> – </a:t>
                      </a:r>
                      <a:r>
                        <a:rPr lang="en-US" sz="1200" b="0" i="0" u="none" strike="noStrike" noProof="0" dirty="0">
                          <a:latin typeface="Corbel"/>
                        </a:rPr>
                        <a:t>Linda begins the play as a tomboy who enjoys playing with Mickey and Edward, but she soon becomes an object for their desire. At the beginning of her adolescence, she seems solely attracted to Mickey, telling him that she loves him even before their first kiss. However, after years of poverty (and Mickey’s imprisonment) she turns to Edward for comfort and the two begin an affair.</a:t>
                      </a:r>
                    </a:p>
                  </a:txBody>
                  <a:tcPr/>
                </a:tc>
                <a:extLst>
                  <a:ext uri="{0D108BD9-81ED-4DB2-BD59-A6C34878D82A}">
                    <a16:rowId xmlns:a16="http://schemas.microsoft.com/office/drawing/2014/main" val="3593675751"/>
                  </a:ext>
                </a:extLst>
              </a:tr>
              <a:tr h="370840">
                <a:tc>
                  <a:txBody>
                    <a:bodyPr/>
                    <a:lstStyle/>
                    <a:p>
                      <a:pPr lvl="0">
                        <a:buNone/>
                      </a:pPr>
                      <a:r>
                        <a:rPr lang="en-US" sz="1200" b="1" i="0" u="none" strike="noStrike" noProof="0" dirty="0">
                          <a:latin typeface="Corbel"/>
                        </a:rPr>
                        <a:t>Narrator Quote: "So did </a:t>
                      </a:r>
                      <a:r>
                        <a:rPr lang="en-US" sz="1200" b="1" i="0" u="none" strike="noStrike" noProof="0" dirty="0" err="1">
                          <a:latin typeface="Corbel"/>
                        </a:rPr>
                        <a:t>y’hear</a:t>
                      </a:r>
                      <a:r>
                        <a:rPr lang="en-US" sz="1200" b="1" i="0" u="none" strike="noStrike" noProof="0" dirty="0">
                          <a:latin typeface="Corbel"/>
                        </a:rPr>
                        <a:t> the story of the Johnstone twins?”</a:t>
                      </a:r>
                    </a:p>
                  </a:txBody>
                  <a:tcPr/>
                </a:tc>
                <a:tc>
                  <a:txBody>
                    <a:bodyPr/>
                    <a:lstStyle/>
                    <a:p>
                      <a:pPr lvl="0">
                        <a:buNone/>
                      </a:pPr>
                      <a:r>
                        <a:rPr lang="en-US" sz="1200" b="1" i="0" u="none" strike="noStrike" noProof="0" dirty="0">
                          <a:latin typeface="Corbel"/>
                        </a:rPr>
                        <a:t>Linda Quote:  </a:t>
                      </a:r>
                      <a:r>
                        <a:rPr lang="en-US" sz="1200" b="0" i="0" u="none" strike="noStrike" noProof="0" dirty="0">
                          <a:latin typeface="Corbel"/>
                        </a:rPr>
                        <a:t>“"You can get up off the ground again” </a:t>
                      </a:r>
                    </a:p>
                  </a:txBody>
                  <a:tcPr/>
                </a:tc>
                <a:extLst>
                  <a:ext uri="{0D108BD9-81ED-4DB2-BD59-A6C34878D82A}">
                    <a16:rowId xmlns:a16="http://schemas.microsoft.com/office/drawing/2014/main" val="242025739"/>
                  </a:ext>
                </a:extLst>
              </a:tr>
              <a:tr h="370840">
                <a:tc>
                  <a:txBody>
                    <a:bodyPr/>
                    <a:lstStyle/>
                    <a:p>
                      <a:pPr lvl="0">
                        <a:buNone/>
                      </a:pPr>
                      <a:endParaRPr lang="en-US" sz="1200" b="1" i="0" u="sng" strike="noStrike" noProof="0" dirty="0">
                        <a:latin typeface="Corbel"/>
                      </a:endParaRPr>
                    </a:p>
                    <a:p>
                      <a:pPr lvl="0">
                        <a:buNone/>
                      </a:pPr>
                      <a:r>
                        <a:rPr lang="en-US" sz="1200" b="1" i="0" u="sng" strike="noStrike" noProof="0" dirty="0" err="1">
                          <a:latin typeface="Corbel"/>
                        </a:rPr>
                        <a:t>Mrs</a:t>
                      </a:r>
                      <a:r>
                        <a:rPr lang="en-US" sz="1200" b="1" i="0" u="sng" strike="noStrike" noProof="0" dirty="0">
                          <a:latin typeface="Corbel"/>
                        </a:rPr>
                        <a:t> Johnstone</a:t>
                      </a:r>
                      <a:r>
                        <a:rPr lang="en-US" sz="1200" b="0" i="0" u="none" strike="noStrike" noProof="0" dirty="0">
                          <a:latin typeface="Corbel"/>
                        </a:rPr>
                        <a:t> – </a:t>
                      </a:r>
                      <a:r>
                        <a:rPr lang="en-US" sz="1200" b="0" i="0" u="none" strike="noStrike" noProof="0" dirty="0" err="1">
                          <a:latin typeface="Corbel"/>
                        </a:rPr>
                        <a:t>Mrs</a:t>
                      </a:r>
                      <a:r>
                        <a:rPr lang="en-US" sz="1200" b="0" i="0" u="none" strike="noStrike" noProof="0" dirty="0">
                          <a:latin typeface="Corbel"/>
                        </a:rPr>
                        <a:t> Johnstone is the biological mother of Mickey and Edward, as well as a number of other children. She is a deeply superstitious woman who has to struggle to get by, however she also has a good heart and a strong sense of right and wrong. She gives up one of her twins as she genuinely believes that she has no choice after being left by her husband. As the play progresses, she is overcome by regret, however she always remains kind and loving.</a:t>
                      </a:r>
                    </a:p>
                  </a:txBody>
                  <a:tcPr/>
                </a:tc>
                <a:tc>
                  <a:txBody>
                    <a:bodyPr/>
                    <a:lstStyle/>
                    <a:p>
                      <a:pPr lvl="0">
                        <a:buNone/>
                      </a:pPr>
                      <a:endParaRPr lang="en-US" sz="1200" b="1" i="0" u="sng" strike="noStrike" noProof="0" dirty="0">
                        <a:latin typeface="Corbel"/>
                      </a:endParaRPr>
                    </a:p>
                    <a:p>
                      <a:pPr lvl="0">
                        <a:buNone/>
                      </a:pPr>
                      <a:r>
                        <a:rPr lang="en-US" sz="1200" b="1" i="0" u="sng" strike="noStrike" noProof="0" dirty="0" err="1">
                          <a:latin typeface="Corbel"/>
                        </a:rPr>
                        <a:t>Mrs</a:t>
                      </a:r>
                      <a:r>
                        <a:rPr lang="en-US" sz="1200" b="1" i="0" u="sng" strike="noStrike" noProof="0" dirty="0">
                          <a:latin typeface="Corbel"/>
                        </a:rPr>
                        <a:t> Lyons</a:t>
                      </a:r>
                      <a:r>
                        <a:rPr lang="en-US" sz="1200" b="1" i="0" u="none" strike="noStrike" noProof="0" dirty="0">
                          <a:latin typeface="Corbel"/>
                        </a:rPr>
                        <a:t> </a:t>
                      </a:r>
                      <a:r>
                        <a:rPr lang="en-US" sz="1200" b="0" i="0" u="none" strike="noStrike" noProof="0" dirty="0">
                          <a:latin typeface="Corbel"/>
                        </a:rPr>
                        <a:t>–</a:t>
                      </a:r>
                      <a:r>
                        <a:rPr lang="en-US" sz="1200" b="1" i="0" u="none" strike="noStrike" noProof="0" dirty="0">
                          <a:latin typeface="Corbel"/>
                        </a:rPr>
                        <a:t> </a:t>
                      </a:r>
                      <a:r>
                        <a:rPr lang="en-US" sz="1200" b="0" i="0" u="none" strike="noStrike" noProof="0" dirty="0" err="1">
                          <a:latin typeface="Corbel"/>
                        </a:rPr>
                        <a:t>Mrs</a:t>
                      </a:r>
                      <a:r>
                        <a:rPr lang="en-US" sz="1200" b="0" i="0" u="none" strike="noStrike" noProof="0" dirty="0">
                          <a:latin typeface="Corbel"/>
                        </a:rPr>
                        <a:t> Lyons is the opposite of </a:t>
                      </a:r>
                      <a:r>
                        <a:rPr lang="en-US" sz="1200" b="0" i="0" u="none" strike="noStrike" noProof="0" dirty="0" err="1">
                          <a:latin typeface="Corbel"/>
                        </a:rPr>
                        <a:t>Mrs</a:t>
                      </a:r>
                      <a:r>
                        <a:rPr lang="en-US" sz="1200" b="0" i="0" u="none" strike="noStrike" noProof="0" dirty="0">
                          <a:latin typeface="Corbel"/>
                        </a:rPr>
                        <a:t> Johnstone – arrogant, snobbish, and infertile. She adopts Edward and brings him up as a wealthy, middle-class boy. Like </a:t>
                      </a:r>
                      <a:r>
                        <a:rPr lang="en-US" sz="1200" b="0" i="0" u="none" strike="noStrike" noProof="0" dirty="0" err="1">
                          <a:latin typeface="Corbel"/>
                        </a:rPr>
                        <a:t>Mrs</a:t>
                      </a:r>
                      <a:r>
                        <a:rPr lang="en-US" sz="1200" b="0" i="0" u="none" strike="noStrike" noProof="0" dirty="0">
                          <a:latin typeface="Corbel"/>
                        </a:rPr>
                        <a:t> Johnstone, </a:t>
                      </a:r>
                      <a:r>
                        <a:rPr lang="en-US" sz="1200" b="0" i="0" u="none" strike="noStrike" noProof="0" dirty="0" err="1">
                          <a:latin typeface="Corbel"/>
                        </a:rPr>
                        <a:t>Mrs</a:t>
                      </a:r>
                      <a:r>
                        <a:rPr lang="en-US" sz="1200" b="0" i="0" u="none" strike="noStrike" noProof="0" dirty="0">
                          <a:latin typeface="Corbel"/>
                        </a:rPr>
                        <a:t> Lyons is racked with guilt from the deed of separating the twins, but this influences her to create a superstition to keep </a:t>
                      </a:r>
                      <a:r>
                        <a:rPr lang="en-US" sz="1200" b="0" i="0" u="none" strike="noStrike" noProof="0" dirty="0" err="1">
                          <a:latin typeface="Corbel"/>
                        </a:rPr>
                        <a:t>Mrs</a:t>
                      </a:r>
                      <a:r>
                        <a:rPr lang="en-US" sz="1200" b="0" i="0" u="none" strike="noStrike" noProof="0" dirty="0">
                          <a:latin typeface="Corbel"/>
                        </a:rPr>
                        <a:t> Johnstone away. She eventually becomes so unhinged and paranoid that she will lose her son that she attempts to kill </a:t>
                      </a:r>
                      <a:r>
                        <a:rPr lang="en-US" sz="1200" b="0" i="0" u="none" strike="noStrike" noProof="0" dirty="0" err="1">
                          <a:latin typeface="Corbel"/>
                        </a:rPr>
                        <a:t>Mrs</a:t>
                      </a:r>
                      <a:r>
                        <a:rPr lang="en-US" sz="1200" b="0" i="0" u="none" strike="noStrike" noProof="0" dirty="0">
                          <a:latin typeface="Corbel"/>
                        </a:rPr>
                        <a:t> Johnstone.</a:t>
                      </a:r>
                    </a:p>
                  </a:txBody>
                  <a:tcPr/>
                </a:tc>
                <a:extLst>
                  <a:ext uri="{0D108BD9-81ED-4DB2-BD59-A6C34878D82A}">
                    <a16:rowId xmlns:a16="http://schemas.microsoft.com/office/drawing/2014/main" val="860014092"/>
                  </a:ext>
                </a:extLst>
              </a:tr>
              <a:tr h="370840">
                <a:tc>
                  <a:txBody>
                    <a:bodyPr/>
                    <a:lstStyle/>
                    <a:p>
                      <a:pPr lvl="0">
                        <a:buNone/>
                      </a:pPr>
                      <a:r>
                        <a:rPr lang="en-US" sz="1200" b="1" i="0" u="none" strike="noStrike" noProof="0" dirty="0" err="1">
                          <a:latin typeface="Corbel"/>
                        </a:rPr>
                        <a:t>Mrs</a:t>
                      </a:r>
                      <a:r>
                        <a:rPr lang="en-US" sz="1200" b="1" i="0" u="none" strike="noStrike" noProof="0" dirty="0">
                          <a:latin typeface="Corbel"/>
                        </a:rPr>
                        <a:t> Johnstone Quote: “In the name of Jesus, the thing was done,”</a:t>
                      </a:r>
                    </a:p>
                  </a:txBody>
                  <a:tcPr/>
                </a:tc>
                <a:tc>
                  <a:txBody>
                    <a:bodyPr/>
                    <a:lstStyle/>
                    <a:p>
                      <a:pPr lvl="0">
                        <a:buNone/>
                      </a:pPr>
                      <a:r>
                        <a:rPr lang="en-US" sz="1200" b="1" i="0" u="none" strike="noStrike" noProof="0" dirty="0" err="1">
                          <a:latin typeface="Corbel"/>
                        </a:rPr>
                        <a:t>Mrs</a:t>
                      </a:r>
                      <a:r>
                        <a:rPr lang="en-US" sz="1200" b="1" i="0" u="none" strike="noStrike" noProof="0" dirty="0">
                          <a:latin typeface="Corbel"/>
                        </a:rPr>
                        <a:t> Lyons Quote: "Oh…you mean you’re superstitious?”</a:t>
                      </a:r>
                    </a:p>
                  </a:txBody>
                  <a:tcPr/>
                </a:tc>
                <a:extLst>
                  <a:ext uri="{0D108BD9-81ED-4DB2-BD59-A6C34878D82A}">
                    <a16:rowId xmlns:a16="http://schemas.microsoft.com/office/drawing/2014/main" val="3421051833"/>
                  </a:ext>
                </a:extLst>
              </a:tr>
            </a:tbl>
          </a:graphicData>
        </a:graphic>
      </p:graphicFrame>
    </p:spTree>
    <p:extLst>
      <p:ext uri="{BB962C8B-B14F-4D97-AF65-F5344CB8AC3E}">
        <p14:creationId xmlns:p14="http://schemas.microsoft.com/office/powerpoint/2010/main" val="282473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extLst>
              <a:ext uri="{28A0092B-C50C-407E-A947-70E740481C1C}">
                <a14:useLocalDpi xmlns:a14="http://schemas.microsoft.com/office/drawing/2010/main" val="0"/>
              </a:ext>
            </a:extLst>
          </a:blip>
          <a:srcRect l="6727" r="7628" b="23139"/>
          <a:stretch/>
        </p:blipFill>
        <p:spPr>
          <a:xfrm>
            <a:off x="9251092" y="19040"/>
            <a:ext cx="634315" cy="675870"/>
          </a:xfrm>
          <a:prstGeom prst="rect">
            <a:avLst/>
          </a:prstGeom>
        </p:spPr>
      </p:pic>
      <p:sp>
        <p:nvSpPr>
          <p:cNvPr id="3" name="TextBox 2"/>
          <p:cNvSpPr txBox="1"/>
          <p:nvPr/>
        </p:nvSpPr>
        <p:spPr>
          <a:xfrm>
            <a:off x="1687727" y="-12357"/>
            <a:ext cx="3863547" cy="369332"/>
          </a:xfrm>
          <a:prstGeom prst="rect">
            <a:avLst/>
          </a:prstGeom>
          <a:noFill/>
        </p:spPr>
        <p:txBody>
          <a:bodyPr wrap="square" rtlCol="0">
            <a:spAutoFit/>
          </a:bodyPr>
          <a:lstStyle/>
          <a:p>
            <a:r>
              <a:rPr lang="en-GB" dirty="0">
                <a:solidFill>
                  <a:schemeClr val="accent1"/>
                </a:solidFill>
                <a:latin typeface="Cooper Black" panose="0208090404030B020404" pitchFamily="18" charset="0"/>
              </a:rPr>
              <a:t>DRAMA</a:t>
            </a:r>
          </a:p>
        </p:txBody>
      </p:sp>
      <p:sp>
        <p:nvSpPr>
          <p:cNvPr id="6" name="Title 3"/>
          <p:cNvSpPr txBox="1">
            <a:spLocks/>
          </p:cNvSpPr>
          <p:nvPr/>
        </p:nvSpPr>
        <p:spPr>
          <a:xfrm>
            <a:off x="1766696" y="310481"/>
            <a:ext cx="7459681" cy="384430"/>
          </a:xfrm>
          <a:prstGeom prst="rect">
            <a:avLst/>
          </a:prstGeom>
          <a:solidFill>
            <a:schemeClr val="accent1">
              <a:lumMod val="60000"/>
              <a:lumOff val="40000"/>
            </a:schemeClr>
          </a:solidFill>
        </p:spPr>
        <p:txBody>
          <a:bodyPr>
            <a:noAutofit/>
          </a:bodyPr>
          <a:lstStyle>
            <a:lvl1pPr algn="ctr" defTabSz="914400" rtl="0" eaLnBrk="1" latinLnBrk="0" hangingPunct="1">
              <a:lnSpc>
                <a:spcPct val="90000"/>
              </a:lnSpc>
              <a:spcBef>
                <a:spcPct val="0"/>
              </a:spcBef>
              <a:buNone/>
              <a:defRPr sz="3000" kern="1200" spc="-60" baseline="0">
                <a:solidFill>
                  <a:srgbClr val="FFFFFF"/>
                </a:solidFill>
                <a:latin typeface="+mj-lt"/>
                <a:ea typeface="+mj-ea"/>
                <a:cs typeface="+mj-cs"/>
              </a:defRPr>
            </a:lvl1pPr>
          </a:lstStyle>
          <a:p>
            <a:pPr algn="l"/>
            <a:r>
              <a:rPr lang="en-GB" sz="2800" dirty="0"/>
              <a:t> </a:t>
            </a:r>
          </a:p>
        </p:txBody>
      </p:sp>
      <p:sp>
        <p:nvSpPr>
          <p:cNvPr id="10" name="Control 4"/>
          <p:cNvSpPr>
            <a:spLocks noChangeArrowheads="1" noChangeShapeType="1"/>
          </p:cNvSpPr>
          <p:nvPr/>
        </p:nvSpPr>
        <p:spPr bwMode="auto">
          <a:xfrm>
            <a:off x="16863245" y="3091269"/>
            <a:ext cx="3497262" cy="483076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9" name="TextBox 8"/>
          <p:cNvSpPr txBox="1"/>
          <p:nvPr/>
        </p:nvSpPr>
        <p:spPr>
          <a:xfrm>
            <a:off x="87527" y="64442"/>
            <a:ext cx="1600200" cy="646331"/>
          </a:xfrm>
          <a:prstGeom prst="rect">
            <a:avLst/>
          </a:prstGeom>
          <a:solidFill>
            <a:schemeClr val="accent1"/>
          </a:solidFill>
          <a:ln>
            <a:solidFill>
              <a:schemeClr val="accent1"/>
            </a:solidFill>
          </a:ln>
        </p:spPr>
        <p:txBody>
          <a:bodyPr wrap="square" rtlCol="0">
            <a:spAutoFit/>
          </a:bodyPr>
          <a:lstStyle/>
          <a:p>
            <a:pPr algn="ctr"/>
            <a:r>
              <a:rPr lang="en-GB" sz="1200" dirty="0"/>
              <a:t>Year 10 Knowledge Organiser Blood Brothers</a:t>
            </a:r>
          </a:p>
        </p:txBody>
      </p:sp>
      <p:sp>
        <p:nvSpPr>
          <p:cNvPr id="5" name="TextBox 4">
            <a:extLst>
              <a:ext uri="{FF2B5EF4-FFF2-40B4-BE49-F238E27FC236}">
                <a16:creationId xmlns:a16="http://schemas.microsoft.com/office/drawing/2014/main" id="{8930CA63-A581-48DD-83BF-F3E417FE9C02}"/>
              </a:ext>
            </a:extLst>
          </p:cNvPr>
          <p:cNvSpPr txBox="1"/>
          <p:nvPr/>
        </p:nvSpPr>
        <p:spPr>
          <a:xfrm>
            <a:off x="1812810" y="363148"/>
            <a:ext cx="3135589" cy="276999"/>
          </a:xfrm>
          <a:prstGeom prst="rect">
            <a:avLst/>
          </a:prstGeom>
          <a:solidFill>
            <a:srgbClr val="FF0101"/>
          </a:solidFill>
        </p:spPr>
        <p:txBody>
          <a:bodyPr wrap="square" lIns="91440" tIns="45720" rIns="91440" bIns="45720" rtlCol="0" anchor="t">
            <a:spAutoFit/>
          </a:bodyPr>
          <a:lstStyle/>
          <a:p>
            <a:r>
              <a:rPr lang="en-GB" sz="1200" b="1" u="sng">
                <a:solidFill>
                  <a:schemeClr val="bg1"/>
                </a:solidFill>
              </a:rPr>
              <a:t>Section F – Answering the 4 mark question </a:t>
            </a:r>
          </a:p>
        </p:txBody>
      </p:sp>
      <p:sp>
        <p:nvSpPr>
          <p:cNvPr id="2" name="TextBox 1">
            <a:extLst>
              <a:ext uri="{FF2B5EF4-FFF2-40B4-BE49-F238E27FC236}">
                <a16:creationId xmlns:a16="http://schemas.microsoft.com/office/drawing/2014/main" id="{D34B8594-76D2-4A24-BA4E-5807C1D6A718}"/>
              </a:ext>
            </a:extLst>
          </p:cNvPr>
          <p:cNvSpPr txBox="1"/>
          <p:nvPr/>
        </p:nvSpPr>
        <p:spPr>
          <a:xfrm>
            <a:off x="4947249" y="66136"/>
            <a:ext cx="4166558" cy="830997"/>
          </a:xfrm>
          <a:prstGeom prst="rect">
            <a:avLst/>
          </a:prstGeom>
          <a:solidFill>
            <a:srgbClr val="FFC000"/>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1200">
                <a:ea typeface="+mn-lt"/>
                <a:cs typeface="+mn-lt"/>
              </a:rPr>
              <a:t>Your design must reflect the context of the play</a:t>
            </a:r>
            <a:endParaRPr lang="en-US" sz="1200">
              <a:ea typeface="+mn-lt"/>
              <a:cs typeface="+mn-lt"/>
            </a:endParaRPr>
          </a:p>
          <a:p>
            <a:pPr algn="ctr"/>
            <a:r>
              <a:rPr lang="en-GB" sz="1200">
                <a:ea typeface="+mn-lt"/>
                <a:cs typeface="+mn-lt"/>
              </a:rPr>
              <a:t>Briefly show your knowledge of the play as a whole, mentioning a key theme that your design helps communicate to the audience for example.</a:t>
            </a:r>
            <a:endParaRPr lang="en-US" sz="1200">
              <a:ea typeface="+mn-lt"/>
              <a:cs typeface="+mn-lt"/>
            </a:endParaRPr>
          </a:p>
        </p:txBody>
      </p:sp>
      <p:sp>
        <p:nvSpPr>
          <p:cNvPr id="7" name="Oval 6">
            <a:extLst>
              <a:ext uri="{FF2B5EF4-FFF2-40B4-BE49-F238E27FC236}">
                <a16:creationId xmlns:a16="http://schemas.microsoft.com/office/drawing/2014/main" id="{6A1E542C-30AD-4B34-95DD-B48F018CE6E1}"/>
              </a:ext>
            </a:extLst>
          </p:cNvPr>
          <p:cNvSpPr/>
          <p:nvPr/>
        </p:nvSpPr>
        <p:spPr>
          <a:xfrm>
            <a:off x="4336750" y="3028412"/>
            <a:ext cx="1222074" cy="11501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cs typeface="Calibri"/>
              </a:rPr>
              <a:t>Answering </a:t>
            </a:r>
            <a:r>
              <a:rPr lang="en-US" sz="1200">
                <a:cs typeface="Calibri"/>
              </a:rPr>
              <a:t>about a design aspect</a:t>
            </a:r>
          </a:p>
          <a:p>
            <a:pPr algn="ctr"/>
            <a:r>
              <a:rPr lang="en-US" sz="1200" b="1" u="sng">
                <a:cs typeface="Calibri"/>
              </a:rPr>
              <a:t>4 marks</a:t>
            </a:r>
            <a:endParaRPr lang="en-US" sz="1200" b="1" u="sng" dirty="0">
              <a:cs typeface="Calibri"/>
            </a:endParaRPr>
          </a:p>
        </p:txBody>
      </p:sp>
      <p:cxnSp>
        <p:nvCxnSpPr>
          <p:cNvPr id="11" name="Straight Arrow Connector 10">
            <a:extLst>
              <a:ext uri="{FF2B5EF4-FFF2-40B4-BE49-F238E27FC236}">
                <a16:creationId xmlns:a16="http://schemas.microsoft.com/office/drawing/2014/main" id="{23BA4B1C-1FB6-45C5-843F-0D91F4996241}"/>
              </a:ext>
            </a:extLst>
          </p:cNvPr>
          <p:cNvCxnSpPr/>
          <p:nvPr/>
        </p:nvCxnSpPr>
        <p:spPr>
          <a:xfrm flipH="1" flipV="1">
            <a:off x="4272591" y="2705460"/>
            <a:ext cx="494581" cy="4514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011BD34-089B-4C4F-9633-19163F6C1431}"/>
              </a:ext>
            </a:extLst>
          </p:cNvPr>
          <p:cNvSpPr txBox="1"/>
          <p:nvPr/>
        </p:nvSpPr>
        <p:spPr>
          <a:xfrm>
            <a:off x="200025" y="839816"/>
            <a:ext cx="4022784" cy="1938992"/>
          </a:xfrm>
          <a:prstGeom prst="rect">
            <a:avLst/>
          </a:prstGeom>
          <a:noFill/>
          <a:ln w="57150">
            <a:solidFill>
              <a:srgbClr val="7030A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b="1" u="sng">
                <a:solidFill>
                  <a:srgbClr val="7030A0"/>
                </a:solidFill>
                <a:ea typeface="+mn-lt"/>
                <a:cs typeface="+mn-lt"/>
              </a:rPr>
              <a:t>Costume:</a:t>
            </a:r>
            <a:endParaRPr lang="en-US" sz="1200">
              <a:solidFill>
                <a:srgbClr val="7030A0"/>
              </a:solidFill>
              <a:ea typeface="+mn-lt"/>
              <a:cs typeface="+mn-lt"/>
            </a:endParaRPr>
          </a:p>
          <a:p>
            <a:r>
              <a:rPr lang="en-GB" sz="1200" b="1">
                <a:solidFill>
                  <a:srgbClr val="7030A0"/>
                </a:solidFill>
                <a:ea typeface="+mn-lt"/>
                <a:cs typeface="+mn-lt"/>
              </a:rPr>
              <a:t>You must include all of the following in your description:</a:t>
            </a:r>
            <a:endParaRPr lang="en-US" sz="1200">
              <a:solidFill>
                <a:srgbClr val="7030A0"/>
              </a:solidFill>
              <a:ea typeface="+mn-lt"/>
              <a:cs typeface="+mn-lt"/>
            </a:endParaRPr>
          </a:p>
          <a:p>
            <a:pPr marL="285750" indent="-285750">
              <a:buFont typeface="Symbol"/>
              <a:buChar char="•"/>
            </a:pPr>
            <a:r>
              <a:rPr lang="en-GB" sz="1200">
                <a:solidFill>
                  <a:srgbClr val="7030A0"/>
                </a:solidFill>
                <a:ea typeface="+mn-lt"/>
                <a:cs typeface="+mn-lt"/>
              </a:rPr>
              <a:t>Colour</a:t>
            </a:r>
            <a:endParaRPr lang="en-US" sz="1200">
              <a:solidFill>
                <a:srgbClr val="7030A0"/>
              </a:solidFill>
              <a:ea typeface="+mn-lt"/>
              <a:cs typeface="+mn-lt"/>
            </a:endParaRPr>
          </a:p>
          <a:p>
            <a:pPr marL="285750" indent="-285750">
              <a:buFont typeface="Symbol"/>
              <a:buChar char="•"/>
            </a:pPr>
            <a:r>
              <a:rPr lang="en-GB" sz="1200">
                <a:solidFill>
                  <a:srgbClr val="7030A0"/>
                </a:solidFill>
                <a:ea typeface="+mn-lt"/>
                <a:cs typeface="+mn-lt"/>
              </a:rPr>
              <a:t>Material (cotton, wool, polyester, silk)</a:t>
            </a:r>
            <a:endParaRPr lang="en-US" sz="1200">
              <a:solidFill>
                <a:srgbClr val="7030A0"/>
              </a:solidFill>
              <a:ea typeface="+mn-lt"/>
              <a:cs typeface="+mn-lt"/>
            </a:endParaRPr>
          </a:p>
          <a:p>
            <a:pPr marL="285750" indent="-285750">
              <a:buFont typeface="Symbol"/>
              <a:buChar char="•"/>
            </a:pPr>
            <a:r>
              <a:rPr lang="en-GB" sz="1200">
                <a:solidFill>
                  <a:srgbClr val="7030A0"/>
                </a:solidFill>
                <a:ea typeface="+mn-lt"/>
                <a:cs typeface="+mn-lt"/>
              </a:rPr>
              <a:t>Fit (well fitting, tailored, baggy, loose)</a:t>
            </a:r>
            <a:endParaRPr lang="en-US" sz="1200">
              <a:solidFill>
                <a:srgbClr val="7030A0"/>
              </a:solidFill>
              <a:ea typeface="+mn-lt"/>
              <a:cs typeface="+mn-lt"/>
            </a:endParaRPr>
          </a:p>
          <a:p>
            <a:pPr marL="285750" indent="-285750">
              <a:buFont typeface="Symbol"/>
              <a:buChar char="•"/>
            </a:pPr>
            <a:r>
              <a:rPr lang="en-GB" sz="1200">
                <a:solidFill>
                  <a:srgbClr val="7030A0"/>
                </a:solidFill>
                <a:ea typeface="+mn-lt"/>
                <a:cs typeface="+mn-lt"/>
              </a:rPr>
              <a:t>How this represents the fashion of the time</a:t>
            </a:r>
            <a:endParaRPr lang="en-US" sz="1200">
              <a:solidFill>
                <a:srgbClr val="7030A0"/>
              </a:solidFill>
              <a:ea typeface="+mn-lt"/>
              <a:cs typeface="+mn-lt"/>
            </a:endParaRPr>
          </a:p>
          <a:p>
            <a:pPr marL="285750" indent="-285750">
              <a:buFont typeface="Symbol"/>
              <a:buChar char="•"/>
            </a:pPr>
            <a:r>
              <a:rPr lang="en-GB" sz="1200">
                <a:solidFill>
                  <a:srgbClr val="7030A0"/>
                </a:solidFill>
                <a:ea typeface="+mn-lt"/>
                <a:cs typeface="+mn-lt"/>
              </a:rPr>
              <a:t>Does it comment on the character’s social class/any other theme from the play?</a:t>
            </a:r>
          </a:p>
          <a:p>
            <a:pPr marL="285750" indent="-285750">
              <a:buFont typeface="Symbol"/>
              <a:buChar char="•"/>
            </a:pPr>
            <a:r>
              <a:rPr lang="en-GB" sz="1200">
                <a:solidFill>
                  <a:srgbClr val="7030A0"/>
                </a:solidFill>
                <a:ea typeface="+mn-lt"/>
                <a:cs typeface="+mn-lt"/>
              </a:rPr>
              <a:t>Hair and make-up</a:t>
            </a:r>
          </a:p>
          <a:p>
            <a:pPr marL="285750" indent="-285750">
              <a:buFont typeface="Symbol"/>
              <a:buChar char="•"/>
            </a:pPr>
            <a:r>
              <a:rPr lang="en-GB" sz="1200">
                <a:solidFill>
                  <a:srgbClr val="7030A0"/>
                </a:solidFill>
                <a:ea typeface="+mn-lt"/>
                <a:cs typeface="+mn-lt"/>
              </a:rPr>
              <a:t>Shoes</a:t>
            </a:r>
            <a:endParaRPr lang="en-GB" sz="1200" dirty="0">
              <a:solidFill>
                <a:srgbClr val="7030A0"/>
              </a:solidFill>
              <a:ea typeface="+mn-lt"/>
              <a:cs typeface="+mn-lt"/>
            </a:endParaRPr>
          </a:p>
        </p:txBody>
      </p:sp>
      <p:cxnSp>
        <p:nvCxnSpPr>
          <p:cNvPr id="13" name="Straight Arrow Connector 12">
            <a:extLst>
              <a:ext uri="{FF2B5EF4-FFF2-40B4-BE49-F238E27FC236}">
                <a16:creationId xmlns:a16="http://schemas.microsoft.com/office/drawing/2014/main" id="{3F7C0ABD-D554-4CA9-9747-C933EAC0DE21}"/>
              </a:ext>
            </a:extLst>
          </p:cNvPr>
          <p:cNvCxnSpPr>
            <a:cxnSpLocks/>
          </p:cNvCxnSpPr>
          <p:nvPr/>
        </p:nvCxnSpPr>
        <p:spPr>
          <a:xfrm flipH="1">
            <a:off x="3467460" y="3861399"/>
            <a:ext cx="1141560" cy="396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8C2DE12-AFF2-4C13-8C50-DB95063B5609}"/>
              </a:ext>
            </a:extLst>
          </p:cNvPr>
          <p:cNvSpPr txBox="1"/>
          <p:nvPr/>
        </p:nvSpPr>
        <p:spPr>
          <a:xfrm>
            <a:off x="141617" y="3168051"/>
            <a:ext cx="3232030" cy="3231654"/>
          </a:xfrm>
          <a:prstGeom prst="rect">
            <a:avLst/>
          </a:prstGeom>
          <a:noFill/>
          <a:ln w="57150">
            <a:solidFill>
              <a:srgbClr val="FF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b="1" u="sng">
                <a:solidFill>
                  <a:srgbClr val="FF0000"/>
                </a:solidFill>
                <a:ea typeface="+mn-lt"/>
                <a:cs typeface="+mn-lt"/>
              </a:rPr>
              <a:t>Lighting:</a:t>
            </a:r>
            <a:endParaRPr lang="en-US" sz="1200">
              <a:solidFill>
                <a:srgbClr val="FF0000"/>
              </a:solidFill>
              <a:ea typeface="+mn-lt"/>
              <a:cs typeface="+mn-lt"/>
            </a:endParaRPr>
          </a:p>
          <a:p>
            <a:r>
              <a:rPr lang="en-GB" sz="1200" b="1">
                <a:solidFill>
                  <a:srgbClr val="FF0000"/>
                </a:solidFill>
                <a:ea typeface="+mn-lt"/>
                <a:cs typeface="+mn-lt"/>
              </a:rPr>
              <a:t>You will include </a:t>
            </a:r>
            <a:r>
              <a:rPr lang="en-GB" sz="1200" b="1" u="sng">
                <a:solidFill>
                  <a:srgbClr val="FF0000"/>
                </a:solidFill>
                <a:ea typeface="+mn-lt"/>
                <a:cs typeface="+mn-lt"/>
              </a:rPr>
              <a:t>some</a:t>
            </a:r>
            <a:r>
              <a:rPr lang="en-GB" sz="1200" b="1">
                <a:solidFill>
                  <a:srgbClr val="FF0000"/>
                </a:solidFill>
                <a:ea typeface="+mn-lt"/>
                <a:cs typeface="+mn-lt"/>
              </a:rPr>
              <a:t> of the following depending on your design:</a:t>
            </a:r>
            <a:endParaRPr lang="en-US" sz="1200">
              <a:solidFill>
                <a:srgbClr val="FF0000"/>
              </a:solidFill>
              <a:ea typeface="+mn-lt"/>
              <a:cs typeface="+mn-lt"/>
            </a:endParaRPr>
          </a:p>
          <a:p>
            <a:r>
              <a:rPr lang="en-GB" sz="1200" b="1" u="sng">
                <a:solidFill>
                  <a:srgbClr val="FF0000"/>
                </a:solidFill>
                <a:ea typeface="+mn-lt"/>
                <a:cs typeface="+mn-lt"/>
              </a:rPr>
              <a:t>ESSENTIAL:</a:t>
            </a:r>
            <a:endParaRPr lang="en-US" sz="1200">
              <a:solidFill>
                <a:srgbClr val="FF0000"/>
              </a:solidFill>
              <a:ea typeface="+mn-lt"/>
              <a:cs typeface="+mn-lt"/>
            </a:endParaRPr>
          </a:p>
          <a:p>
            <a:pPr marL="285750" indent="-285750">
              <a:buFont typeface="Symbol"/>
              <a:buChar char="•"/>
            </a:pPr>
            <a:r>
              <a:rPr lang="en-GB" sz="1200">
                <a:solidFill>
                  <a:srgbClr val="FF0000"/>
                </a:solidFill>
                <a:ea typeface="+mn-lt"/>
                <a:cs typeface="+mn-lt"/>
              </a:rPr>
              <a:t>When and where is it set? What colour wash would best show this?</a:t>
            </a:r>
            <a:endParaRPr lang="en-US" sz="1200">
              <a:solidFill>
                <a:srgbClr val="FF0000"/>
              </a:solidFill>
              <a:ea typeface="+mn-lt"/>
              <a:cs typeface="+mn-lt"/>
            </a:endParaRPr>
          </a:p>
          <a:p>
            <a:pPr marL="285750" indent="-285750">
              <a:buFont typeface="Symbol"/>
              <a:buChar char="•"/>
            </a:pPr>
            <a:r>
              <a:rPr lang="en-GB" sz="1200">
                <a:solidFill>
                  <a:srgbClr val="FF0000"/>
                </a:solidFill>
                <a:ea typeface="+mn-lt"/>
                <a:cs typeface="+mn-lt"/>
              </a:rPr>
              <a:t>Atmosphere in the scene. What kind of other lanterns may be used (Fresnel, spotlight, backlight, up light) to enhance the atmosphere? </a:t>
            </a:r>
            <a:endParaRPr lang="en-US" sz="1200">
              <a:solidFill>
                <a:srgbClr val="FF0000"/>
              </a:solidFill>
              <a:ea typeface="+mn-lt"/>
              <a:cs typeface="+mn-lt"/>
            </a:endParaRPr>
          </a:p>
          <a:p>
            <a:pPr marL="285750" indent="-285750">
              <a:buFont typeface="Symbol"/>
              <a:buChar char="•"/>
            </a:pPr>
            <a:r>
              <a:rPr lang="en-GB" sz="1200">
                <a:solidFill>
                  <a:srgbClr val="FF0000"/>
                </a:solidFill>
                <a:ea typeface="+mn-lt"/>
                <a:cs typeface="+mn-lt"/>
              </a:rPr>
              <a:t>Intensity of light – how dim or bright is it depending on the atmosphere.</a:t>
            </a:r>
            <a:endParaRPr lang="en-US" sz="1200">
              <a:solidFill>
                <a:srgbClr val="FF0000"/>
              </a:solidFill>
              <a:ea typeface="+mn-lt"/>
              <a:cs typeface="+mn-lt"/>
            </a:endParaRPr>
          </a:p>
          <a:p>
            <a:r>
              <a:rPr lang="en-GB" sz="1200" b="1" u="sng">
                <a:solidFill>
                  <a:srgbClr val="FF0000"/>
                </a:solidFill>
                <a:ea typeface="+mn-lt"/>
                <a:cs typeface="+mn-lt"/>
              </a:rPr>
              <a:t>WILL DEPEND ON YOUR DESIGN:</a:t>
            </a:r>
            <a:endParaRPr lang="en-US" sz="1200">
              <a:solidFill>
                <a:srgbClr val="FF0000"/>
              </a:solidFill>
              <a:ea typeface="+mn-lt"/>
              <a:cs typeface="+mn-lt"/>
            </a:endParaRPr>
          </a:p>
          <a:p>
            <a:pPr marL="285750" indent="-285750">
              <a:buFont typeface="Symbol"/>
              <a:buChar char="•"/>
            </a:pPr>
            <a:r>
              <a:rPr lang="en-GB" sz="1200">
                <a:solidFill>
                  <a:srgbClr val="FF0000"/>
                </a:solidFill>
                <a:ea typeface="+mn-lt"/>
                <a:cs typeface="+mn-lt"/>
              </a:rPr>
              <a:t>Gobo – is any particular pattern required (leaves for a forest or a window)</a:t>
            </a:r>
            <a:endParaRPr lang="en-US" sz="1200">
              <a:solidFill>
                <a:srgbClr val="FF0000"/>
              </a:solidFill>
              <a:ea typeface="+mn-lt"/>
              <a:cs typeface="+mn-lt"/>
            </a:endParaRPr>
          </a:p>
          <a:p>
            <a:pPr marL="285750" indent="-285750">
              <a:buFont typeface="Symbol"/>
              <a:buChar char="•"/>
            </a:pPr>
            <a:r>
              <a:rPr lang="en-GB" sz="1200">
                <a:solidFill>
                  <a:srgbClr val="FF0000"/>
                </a:solidFill>
                <a:ea typeface="+mn-lt"/>
                <a:cs typeface="+mn-lt"/>
              </a:rPr>
              <a:t>Cyclorama – is this needed / appropriate as part of your lighting design?</a:t>
            </a:r>
            <a:endParaRPr lang="en-US" sz="1200">
              <a:solidFill>
                <a:srgbClr val="FF0000"/>
              </a:solidFill>
              <a:ea typeface="+mn-lt"/>
              <a:cs typeface="+mn-lt"/>
            </a:endParaRPr>
          </a:p>
        </p:txBody>
      </p:sp>
      <p:sp>
        <p:nvSpPr>
          <p:cNvPr id="17" name="TextBox 16">
            <a:extLst>
              <a:ext uri="{FF2B5EF4-FFF2-40B4-BE49-F238E27FC236}">
                <a16:creationId xmlns:a16="http://schemas.microsoft.com/office/drawing/2014/main" id="{E73068C4-4A7D-40D2-9415-269785C6B3A5}"/>
              </a:ext>
            </a:extLst>
          </p:cNvPr>
          <p:cNvSpPr txBox="1"/>
          <p:nvPr/>
        </p:nvSpPr>
        <p:spPr>
          <a:xfrm>
            <a:off x="2699888" y="2922737"/>
            <a:ext cx="1075428" cy="1015663"/>
          </a:xfrm>
          <a:prstGeom prst="rect">
            <a:avLst/>
          </a:prstGeom>
          <a:solidFill>
            <a:srgbClr val="FF0000"/>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u="sng">
                <a:solidFill>
                  <a:schemeClr val="bg1"/>
                </a:solidFill>
                <a:cs typeface="Calibri"/>
              </a:rPr>
              <a:t>Vocab:</a:t>
            </a:r>
          </a:p>
          <a:p>
            <a:pPr algn="ctr"/>
            <a:r>
              <a:rPr lang="en-US" sz="1200">
                <a:solidFill>
                  <a:schemeClr val="bg1"/>
                </a:solidFill>
                <a:cs typeface="Calibri"/>
              </a:rPr>
              <a:t>Cut, snap on/off, fade, crossfade, blackout</a:t>
            </a:r>
          </a:p>
        </p:txBody>
      </p:sp>
      <p:sp>
        <p:nvSpPr>
          <p:cNvPr id="18" name="TextBox 17">
            <a:extLst>
              <a:ext uri="{FF2B5EF4-FFF2-40B4-BE49-F238E27FC236}">
                <a16:creationId xmlns:a16="http://schemas.microsoft.com/office/drawing/2014/main" id="{15D599E6-FE4C-478E-90B0-DC01710B8E18}"/>
              </a:ext>
            </a:extLst>
          </p:cNvPr>
          <p:cNvSpPr txBox="1"/>
          <p:nvPr/>
        </p:nvSpPr>
        <p:spPr>
          <a:xfrm>
            <a:off x="3662272" y="4704631"/>
            <a:ext cx="4928558" cy="1938992"/>
          </a:xfrm>
          <a:prstGeom prst="rect">
            <a:avLst/>
          </a:prstGeom>
          <a:noFill/>
          <a:ln w="57150">
            <a:solidFill>
              <a:srgbClr val="00206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b="1" u="sng">
                <a:solidFill>
                  <a:srgbClr val="002060"/>
                </a:solidFill>
                <a:ea typeface="+mn-lt"/>
                <a:cs typeface="+mn-lt"/>
              </a:rPr>
              <a:t>Sound:</a:t>
            </a:r>
            <a:endParaRPr lang="en-US" sz="1200">
              <a:solidFill>
                <a:srgbClr val="002060"/>
              </a:solidFill>
              <a:ea typeface="+mn-lt"/>
              <a:cs typeface="+mn-lt"/>
            </a:endParaRPr>
          </a:p>
          <a:p>
            <a:r>
              <a:rPr lang="en-GB" sz="1200" b="1">
                <a:solidFill>
                  <a:srgbClr val="002060"/>
                </a:solidFill>
                <a:ea typeface="+mn-lt"/>
                <a:cs typeface="+mn-lt"/>
              </a:rPr>
              <a:t>You will include </a:t>
            </a:r>
            <a:r>
              <a:rPr lang="en-GB" sz="1200" b="1" u="sng">
                <a:solidFill>
                  <a:srgbClr val="002060"/>
                </a:solidFill>
                <a:ea typeface="+mn-lt"/>
                <a:cs typeface="+mn-lt"/>
              </a:rPr>
              <a:t>some</a:t>
            </a:r>
            <a:r>
              <a:rPr lang="en-GB" sz="1200" b="1">
                <a:solidFill>
                  <a:srgbClr val="002060"/>
                </a:solidFill>
                <a:ea typeface="+mn-lt"/>
                <a:cs typeface="+mn-lt"/>
              </a:rPr>
              <a:t> of the following depending on your design:</a:t>
            </a:r>
            <a:endParaRPr lang="en-US" sz="1200">
              <a:solidFill>
                <a:srgbClr val="002060"/>
              </a:solidFill>
              <a:ea typeface="+mn-lt"/>
              <a:cs typeface="+mn-lt"/>
            </a:endParaRPr>
          </a:p>
          <a:p>
            <a:r>
              <a:rPr lang="en-GB" sz="1200" b="1" u="sng">
                <a:solidFill>
                  <a:srgbClr val="002060"/>
                </a:solidFill>
                <a:ea typeface="+mn-lt"/>
                <a:cs typeface="+mn-lt"/>
              </a:rPr>
              <a:t>ESSENTIAL:</a:t>
            </a:r>
            <a:endParaRPr lang="en-US" sz="1200">
              <a:solidFill>
                <a:srgbClr val="002060"/>
              </a:solidFill>
              <a:ea typeface="+mn-lt"/>
              <a:cs typeface="+mn-lt"/>
            </a:endParaRPr>
          </a:p>
          <a:p>
            <a:pPr marL="285750" indent="-285750">
              <a:buFont typeface="Symbol"/>
              <a:buChar char="•"/>
            </a:pPr>
            <a:r>
              <a:rPr lang="en-GB" sz="1200">
                <a:solidFill>
                  <a:srgbClr val="002060"/>
                </a:solidFill>
                <a:ea typeface="+mn-lt"/>
                <a:cs typeface="+mn-lt"/>
              </a:rPr>
              <a:t>When and where is the scene taking place?</a:t>
            </a:r>
            <a:endParaRPr lang="en-US" sz="1200">
              <a:solidFill>
                <a:srgbClr val="002060"/>
              </a:solidFill>
              <a:ea typeface="+mn-lt"/>
              <a:cs typeface="+mn-lt"/>
            </a:endParaRPr>
          </a:p>
          <a:p>
            <a:pPr marL="285750" indent="-285750">
              <a:buFont typeface="Symbol"/>
              <a:buChar char="•"/>
            </a:pPr>
            <a:r>
              <a:rPr lang="en-GB" sz="1200">
                <a:solidFill>
                  <a:srgbClr val="002060"/>
                </a:solidFill>
                <a:ea typeface="+mn-lt"/>
                <a:cs typeface="+mn-lt"/>
              </a:rPr>
              <a:t>Atmosphere – what is this like at this point in the play and how would you enhance this using sound:</a:t>
            </a:r>
            <a:endParaRPr lang="en-US" sz="1200">
              <a:solidFill>
                <a:srgbClr val="002060"/>
              </a:solidFill>
              <a:ea typeface="+mn-lt"/>
              <a:cs typeface="+mn-lt"/>
            </a:endParaRPr>
          </a:p>
          <a:p>
            <a:pPr marL="285750" indent="-285750">
              <a:buFont typeface="Symbol"/>
              <a:buChar char="•"/>
            </a:pPr>
            <a:r>
              <a:rPr lang="en-GB" sz="1200">
                <a:solidFill>
                  <a:srgbClr val="002060"/>
                </a:solidFill>
                <a:ea typeface="+mn-lt"/>
                <a:cs typeface="+mn-lt"/>
              </a:rPr>
              <a:t>Volume (loud, quiet?)</a:t>
            </a:r>
            <a:endParaRPr lang="en-US" sz="1200">
              <a:solidFill>
                <a:srgbClr val="002060"/>
              </a:solidFill>
              <a:ea typeface="+mn-lt"/>
              <a:cs typeface="+mn-lt"/>
            </a:endParaRPr>
          </a:p>
          <a:p>
            <a:r>
              <a:rPr lang="en-GB" sz="1200" b="1" u="sng">
                <a:solidFill>
                  <a:srgbClr val="002060"/>
                </a:solidFill>
                <a:ea typeface="+mn-lt"/>
                <a:cs typeface="+mn-lt"/>
              </a:rPr>
              <a:t>WILL DEPEND ON YOUR DESIGN:</a:t>
            </a:r>
            <a:endParaRPr lang="en-US" sz="1200">
              <a:solidFill>
                <a:srgbClr val="002060"/>
              </a:solidFill>
              <a:ea typeface="+mn-lt"/>
              <a:cs typeface="+mn-lt"/>
            </a:endParaRPr>
          </a:p>
          <a:p>
            <a:pPr marL="285750" indent="-285750">
              <a:buFont typeface="Symbol"/>
              <a:buChar char="•"/>
            </a:pPr>
            <a:r>
              <a:rPr lang="en-GB" sz="1200">
                <a:solidFill>
                  <a:srgbClr val="002060"/>
                </a:solidFill>
                <a:ea typeface="+mn-lt"/>
                <a:cs typeface="+mn-lt"/>
              </a:rPr>
              <a:t>Is underscoring, ambient sound or a sound effect required?</a:t>
            </a:r>
            <a:endParaRPr lang="en-US" sz="1200">
              <a:solidFill>
                <a:srgbClr val="002060"/>
              </a:solidFill>
              <a:ea typeface="+mn-lt"/>
              <a:cs typeface="+mn-lt"/>
            </a:endParaRPr>
          </a:p>
          <a:p>
            <a:pPr marL="285750" indent="-285750">
              <a:buFont typeface="Symbol"/>
              <a:buChar char="•"/>
            </a:pPr>
            <a:r>
              <a:rPr lang="en-GB" sz="1200">
                <a:solidFill>
                  <a:srgbClr val="002060"/>
                </a:solidFill>
                <a:ea typeface="+mn-lt"/>
                <a:cs typeface="+mn-lt"/>
              </a:rPr>
              <a:t>Direction of sound – consider this for the effect you want to create.</a:t>
            </a:r>
            <a:endParaRPr lang="en-US" sz="1200">
              <a:solidFill>
                <a:srgbClr val="002060"/>
              </a:solidFill>
              <a:ea typeface="+mn-lt"/>
              <a:cs typeface="+mn-lt"/>
            </a:endParaRPr>
          </a:p>
        </p:txBody>
      </p:sp>
      <p:cxnSp>
        <p:nvCxnSpPr>
          <p:cNvPr id="19" name="Straight Arrow Connector 18">
            <a:extLst>
              <a:ext uri="{FF2B5EF4-FFF2-40B4-BE49-F238E27FC236}">
                <a16:creationId xmlns:a16="http://schemas.microsoft.com/office/drawing/2014/main" id="{0F07FCE2-F218-415F-8BCF-A9FCE7D02295}"/>
              </a:ext>
            </a:extLst>
          </p:cNvPr>
          <p:cNvCxnSpPr>
            <a:cxnSpLocks/>
          </p:cNvCxnSpPr>
          <p:nvPr/>
        </p:nvCxnSpPr>
        <p:spPr>
          <a:xfrm>
            <a:off x="5155361" y="4091437"/>
            <a:ext cx="339305" cy="5262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AB6C8F3-2F74-444E-A577-0B43100B67D9}"/>
              </a:ext>
            </a:extLst>
          </p:cNvPr>
          <p:cNvSpPr txBox="1"/>
          <p:nvPr/>
        </p:nvSpPr>
        <p:spPr>
          <a:xfrm>
            <a:off x="8393322" y="4892434"/>
            <a:ext cx="1449238" cy="1569660"/>
          </a:xfrm>
          <a:prstGeom prst="rect">
            <a:avLst/>
          </a:prstGeom>
          <a:solidFill>
            <a:srgbClr val="002060"/>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u="sng" dirty="0">
                <a:solidFill>
                  <a:schemeClr val="bg1"/>
                </a:solidFill>
                <a:cs typeface="Calibri"/>
              </a:rPr>
              <a:t>Vocab:</a:t>
            </a:r>
          </a:p>
          <a:p>
            <a:pPr algn="ctr"/>
            <a:r>
              <a:rPr lang="en-US" sz="1200" dirty="0">
                <a:solidFill>
                  <a:schemeClr val="bg1"/>
                </a:solidFill>
                <a:cs typeface="Calibri"/>
              </a:rPr>
              <a:t>Music</a:t>
            </a:r>
            <a:endParaRPr lang="en-US" dirty="0">
              <a:solidFill>
                <a:schemeClr val="bg1"/>
              </a:solidFill>
              <a:cs typeface="Calibri"/>
            </a:endParaRPr>
          </a:p>
          <a:p>
            <a:pPr algn="ctr"/>
            <a:r>
              <a:rPr lang="en-US" sz="1200" dirty="0">
                <a:solidFill>
                  <a:schemeClr val="bg1"/>
                </a:solidFill>
                <a:cs typeface="Calibri"/>
              </a:rPr>
              <a:t>Sound effects</a:t>
            </a:r>
          </a:p>
          <a:p>
            <a:pPr algn="ctr"/>
            <a:r>
              <a:rPr lang="en-US" sz="1200" dirty="0">
                <a:solidFill>
                  <a:schemeClr val="bg1"/>
                </a:solidFill>
                <a:cs typeface="Calibri"/>
              </a:rPr>
              <a:t>Diegetic sound</a:t>
            </a:r>
          </a:p>
          <a:p>
            <a:pPr algn="ctr"/>
            <a:r>
              <a:rPr lang="en-US" sz="1200" dirty="0">
                <a:solidFill>
                  <a:schemeClr val="bg1"/>
                </a:solidFill>
                <a:cs typeface="Calibri"/>
              </a:rPr>
              <a:t>Soundscape</a:t>
            </a:r>
          </a:p>
          <a:p>
            <a:pPr algn="ctr"/>
            <a:r>
              <a:rPr lang="en-US" sz="1200" dirty="0">
                <a:solidFill>
                  <a:schemeClr val="bg1"/>
                </a:solidFill>
                <a:cs typeface="Calibri"/>
              </a:rPr>
              <a:t>Non-diegetic sound</a:t>
            </a:r>
          </a:p>
          <a:p>
            <a:pPr algn="ctr"/>
            <a:r>
              <a:rPr lang="en-US" sz="1200" dirty="0">
                <a:solidFill>
                  <a:schemeClr val="bg1"/>
                </a:solidFill>
                <a:cs typeface="Calibri"/>
              </a:rPr>
              <a:t>Incidental music</a:t>
            </a:r>
          </a:p>
          <a:p>
            <a:pPr algn="ctr"/>
            <a:r>
              <a:rPr lang="en-US" sz="1200">
                <a:solidFill>
                  <a:schemeClr val="bg1"/>
                </a:solidFill>
                <a:cs typeface="Calibri"/>
              </a:rPr>
              <a:t>Underscoring</a:t>
            </a:r>
            <a:endParaRPr lang="en-US" sz="1200" dirty="0">
              <a:solidFill>
                <a:schemeClr val="bg1"/>
              </a:solidFill>
              <a:cs typeface="Calibri"/>
            </a:endParaRPr>
          </a:p>
        </p:txBody>
      </p:sp>
      <p:sp>
        <p:nvSpPr>
          <p:cNvPr id="21" name="TextBox 20">
            <a:extLst>
              <a:ext uri="{FF2B5EF4-FFF2-40B4-BE49-F238E27FC236}">
                <a16:creationId xmlns:a16="http://schemas.microsoft.com/office/drawing/2014/main" id="{EA4B369F-0C17-469C-BA2C-F4F8826BF93E}"/>
              </a:ext>
            </a:extLst>
          </p:cNvPr>
          <p:cNvSpPr txBox="1"/>
          <p:nvPr/>
        </p:nvSpPr>
        <p:spPr>
          <a:xfrm>
            <a:off x="6134279" y="1080638"/>
            <a:ext cx="3548332" cy="3046988"/>
          </a:xfrm>
          <a:prstGeom prst="rect">
            <a:avLst/>
          </a:prstGeom>
          <a:noFill/>
          <a:ln w="57150">
            <a:solidFill>
              <a:srgbClr val="00B05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b="1" u="sng">
                <a:ea typeface="+mn-lt"/>
                <a:cs typeface="+mn-lt"/>
              </a:rPr>
              <a:t>Set:</a:t>
            </a:r>
            <a:endParaRPr lang="en-US" sz="1200">
              <a:ea typeface="+mn-lt"/>
              <a:cs typeface="+mn-lt"/>
            </a:endParaRPr>
          </a:p>
          <a:p>
            <a:r>
              <a:rPr lang="en-GB" sz="1200" b="1" u="sng">
                <a:ea typeface="+mn-lt"/>
                <a:cs typeface="+mn-lt"/>
              </a:rPr>
              <a:t>ESSENTIAL:</a:t>
            </a:r>
            <a:endParaRPr lang="en-US" sz="1200">
              <a:ea typeface="+mn-lt"/>
              <a:cs typeface="+mn-lt"/>
            </a:endParaRPr>
          </a:p>
          <a:p>
            <a:pPr marL="285750" indent="-285750">
              <a:buFont typeface="Symbol"/>
              <a:buChar char="•"/>
            </a:pPr>
            <a:r>
              <a:rPr lang="en-GB" sz="1200">
                <a:ea typeface="+mn-lt"/>
                <a:cs typeface="+mn-lt"/>
              </a:rPr>
              <a:t>Make reference to the composite set as detailed by Willy Russell contrasting social class of the Lyons family and the Johnstone family throughout the play. </a:t>
            </a:r>
            <a:endParaRPr lang="en-US" sz="1200">
              <a:ea typeface="+mn-lt"/>
              <a:cs typeface="+mn-lt"/>
            </a:endParaRPr>
          </a:p>
          <a:p>
            <a:pPr marL="285750" indent="-285750">
              <a:buFont typeface="Symbol"/>
              <a:buChar char="•"/>
            </a:pPr>
            <a:r>
              <a:rPr lang="en-GB" sz="1200">
                <a:ea typeface="+mn-lt"/>
                <a:cs typeface="+mn-lt"/>
              </a:rPr>
              <a:t>In your given extract, what set is required? Does it need to move? Are character or setting props required? Do you need to show a location?</a:t>
            </a:r>
            <a:endParaRPr lang="en-US" sz="1200">
              <a:ea typeface="+mn-lt"/>
              <a:cs typeface="+mn-lt"/>
            </a:endParaRPr>
          </a:p>
          <a:p>
            <a:pPr marL="285750" indent="-285750">
              <a:buFont typeface="Symbol"/>
              <a:buChar char="•"/>
            </a:pPr>
            <a:r>
              <a:rPr lang="en-GB" sz="1200">
                <a:ea typeface="+mn-lt"/>
                <a:cs typeface="+mn-lt"/>
              </a:rPr>
              <a:t>Why is this scene important to the rest of the play?</a:t>
            </a:r>
            <a:endParaRPr lang="en-US" sz="1200">
              <a:ea typeface="+mn-lt"/>
              <a:cs typeface="+mn-lt"/>
            </a:endParaRPr>
          </a:p>
          <a:p>
            <a:r>
              <a:rPr lang="en-GB" sz="1200" b="1" u="sng">
                <a:ea typeface="+mn-lt"/>
                <a:cs typeface="+mn-lt"/>
              </a:rPr>
              <a:t>WILL DEPEND ON YOUR DESIGN:</a:t>
            </a:r>
            <a:endParaRPr lang="en-US" sz="1200">
              <a:ea typeface="+mn-lt"/>
              <a:cs typeface="+mn-lt"/>
            </a:endParaRPr>
          </a:p>
          <a:p>
            <a:pPr marL="285750" indent="-285750">
              <a:buFont typeface="Symbol"/>
              <a:buChar char="•"/>
            </a:pPr>
            <a:r>
              <a:rPr lang="en-GB" sz="1200">
                <a:ea typeface="+mn-lt"/>
                <a:cs typeface="+mn-lt"/>
              </a:rPr>
              <a:t>What does the scene require and how will you create it? (Trucks, revolving stage, projection on a cyclorama, flats?)</a:t>
            </a:r>
            <a:endParaRPr lang="en-US" sz="1200">
              <a:ea typeface="+mn-lt"/>
              <a:cs typeface="+mn-lt"/>
            </a:endParaRPr>
          </a:p>
          <a:p>
            <a:pPr marL="285750" indent="-285750">
              <a:buFont typeface="Symbol"/>
              <a:buChar char="•"/>
            </a:pPr>
            <a:r>
              <a:rPr lang="en-GB" sz="1200">
                <a:ea typeface="+mn-lt"/>
                <a:cs typeface="+mn-lt"/>
              </a:rPr>
              <a:t>Naturalistic or minimalistic? Abstract?</a:t>
            </a:r>
            <a:endParaRPr lang="en-US" sz="1200">
              <a:ea typeface="+mn-lt"/>
              <a:cs typeface="+mn-lt"/>
            </a:endParaRPr>
          </a:p>
        </p:txBody>
      </p:sp>
      <p:cxnSp>
        <p:nvCxnSpPr>
          <p:cNvPr id="22" name="Straight Arrow Connector 21">
            <a:extLst>
              <a:ext uri="{FF2B5EF4-FFF2-40B4-BE49-F238E27FC236}">
                <a16:creationId xmlns:a16="http://schemas.microsoft.com/office/drawing/2014/main" id="{E5EFD255-B79D-48F8-BCB1-3D9F98D2082C}"/>
              </a:ext>
            </a:extLst>
          </p:cNvPr>
          <p:cNvCxnSpPr>
            <a:cxnSpLocks/>
          </p:cNvCxnSpPr>
          <p:nvPr/>
        </p:nvCxnSpPr>
        <p:spPr>
          <a:xfrm flipV="1">
            <a:off x="5212869" y="2719837"/>
            <a:ext cx="727495" cy="5664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A1B06068-FD04-4DC9-9CEB-EF557BC55175}"/>
              </a:ext>
            </a:extLst>
          </p:cNvPr>
          <p:cNvSpPr txBox="1"/>
          <p:nvPr/>
        </p:nvSpPr>
        <p:spPr>
          <a:xfrm>
            <a:off x="4597699" y="1082433"/>
            <a:ext cx="1449238" cy="1569660"/>
          </a:xfrm>
          <a:prstGeom prst="rect">
            <a:avLst/>
          </a:prstGeom>
          <a:solidFill>
            <a:srgbClr val="00B050"/>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b="1" u="sng">
                <a:solidFill>
                  <a:srgbClr val="002060"/>
                </a:solidFill>
                <a:cs typeface="Calibri"/>
              </a:rPr>
              <a:t>Vocab:</a:t>
            </a:r>
          </a:p>
          <a:p>
            <a:pPr algn="ctr"/>
            <a:r>
              <a:rPr lang="en-US" sz="1200" b="1">
                <a:solidFill>
                  <a:srgbClr val="002060"/>
                </a:solidFill>
                <a:cs typeface="Calibri"/>
              </a:rPr>
              <a:t>Revolving stage</a:t>
            </a:r>
          </a:p>
          <a:p>
            <a:pPr algn="ctr"/>
            <a:r>
              <a:rPr lang="en-US" sz="1200" b="1">
                <a:solidFill>
                  <a:srgbClr val="002060"/>
                </a:solidFill>
                <a:cs typeface="Calibri"/>
              </a:rPr>
              <a:t>Trucks</a:t>
            </a:r>
          </a:p>
          <a:p>
            <a:pPr algn="ctr"/>
            <a:r>
              <a:rPr lang="en-US" sz="1200" b="1">
                <a:solidFill>
                  <a:srgbClr val="002060"/>
                </a:solidFill>
                <a:cs typeface="Calibri"/>
              </a:rPr>
              <a:t>Projected images</a:t>
            </a:r>
          </a:p>
          <a:p>
            <a:pPr algn="ctr"/>
            <a:r>
              <a:rPr lang="en-US" sz="1200" b="1">
                <a:solidFill>
                  <a:srgbClr val="002060"/>
                </a:solidFill>
                <a:cs typeface="Calibri"/>
              </a:rPr>
              <a:t>Flats</a:t>
            </a:r>
          </a:p>
          <a:p>
            <a:pPr algn="ctr"/>
            <a:r>
              <a:rPr lang="en-US" sz="1200" b="1">
                <a:solidFill>
                  <a:srgbClr val="002060"/>
                </a:solidFill>
                <a:cs typeface="Calibri"/>
              </a:rPr>
              <a:t>Cyclorama</a:t>
            </a:r>
          </a:p>
          <a:p>
            <a:pPr algn="ctr"/>
            <a:r>
              <a:rPr lang="en-US" sz="1200" b="1">
                <a:solidFill>
                  <a:srgbClr val="002060"/>
                </a:solidFill>
                <a:cs typeface="Calibri"/>
              </a:rPr>
              <a:t>Smoke machine</a:t>
            </a:r>
          </a:p>
          <a:p>
            <a:pPr algn="ctr"/>
            <a:r>
              <a:rPr lang="en-US" sz="1200" b="1">
                <a:solidFill>
                  <a:srgbClr val="002060"/>
                </a:solidFill>
                <a:cs typeface="Calibri"/>
              </a:rPr>
              <a:t>Props</a:t>
            </a:r>
          </a:p>
        </p:txBody>
      </p:sp>
    </p:spTree>
    <p:extLst>
      <p:ext uri="{BB962C8B-B14F-4D97-AF65-F5344CB8AC3E}">
        <p14:creationId xmlns:p14="http://schemas.microsoft.com/office/powerpoint/2010/main" val="6316790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91CFA12834524FAFF6FDC2DFD6007F" ma:contentTypeVersion="12" ma:contentTypeDescription="Create a new document." ma:contentTypeScope="" ma:versionID="2fc6951d673b6d117cc4e64562e6c5c9">
  <xsd:schema xmlns:xsd="http://www.w3.org/2001/XMLSchema" xmlns:xs="http://www.w3.org/2001/XMLSchema" xmlns:p="http://schemas.microsoft.com/office/2006/metadata/properties" xmlns:ns2="8beff84b-12ef-40c5-b413-6f23a5196ebd" xmlns:ns3="2c5be579-4f96-4d49-84cc-d2412a1854a6" targetNamespace="http://schemas.microsoft.com/office/2006/metadata/properties" ma:root="true" ma:fieldsID="a589f7d113ef075179f23ce30b83cd61" ns2:_="" ns3:_="">
    <xsd:import namespace="8beff84b-12ef-40c5-b413-6f23a5196ebd"/>
    <xsd:import namespace="2c5be579-4f96-4d49-84cc-d2412a1854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eff84b-12ef-40c5-b413-6f23a5196e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5be579-4f96-4d49-84cc-d2412a1854a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7C140F-5961-4BD3-A864-942F1DB63793}">
  <ds:schemaRefs>
    <ds:schemaRef ds:uri="http://purl.org/dc/terms/"/>
    <ds:schemaRef ds:uri="2c5be579-4f96-4d49-84cc-d2412a1854a6"/>
    <ds:schemaRef ds:uri="http://schemas.microsoft.com/office/2006/documentManagement/types"/>
    <ds:schemaRef ds:uri="http://schemas.microsoft.com/office/infopath/2007/PartnerControls"/>
    <ds:schemaRef ds:uri="http://purl.org/dc/elements/1.1/"/>
    <ds:schemaRef ds:uri="http://schemas.microsoft.com/office/2006/metadata/properties"/>
    <ds:schemaRef ds:uri="8beff84b-12ef-40c5-b413-6f23a5196ebd"/>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E6D2EC48-B988-4140-B36E-1C3771D80924}">
  <ds:schemaRefs>
    <ds:schemaRef ds:uri="http://schemas.microsoft.com/sharepoint/v3/contenttype/forms"/>
  </ds:schemaRefs>
</ds:datastoreItem>
</file>

<file path=customXml/itemProps3.xml><?xml version="1.0" encoding="utf-8"?>
<ds:datastoreItem xmlns:ds="http://schemas.openxmlformats.org/officeDocument/2006/customXml" ds:itemID="{D9A6D3B3-6390-45FB-9AD5-000203C7D0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eff84b-12ef-40c5-b413-6f23a5196ebd"/>
    <ds:schemaRef ds:uri="2c5be579-4f96-4d49-84cc-d2412a1854a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TM03457475[[fn=Frame]]</Template>
  <TotalTime>1821</TotalTime>
  <Words>995</Words>
  <Application>Microsoft Office PowerPoint</Application>
  <PresentationFormat>A4 Paper (210x297 mm)</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Torch Academy Gateway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Farnie</dc:creator>
  <cp:lastModifiedBy>A Clarke Staff 8924020</cp:lastModifiedBy>
  <cp:revision>948</cp:revision>
  <cp:lastPrinted>2018-06-20T15:11:47Z</cp:lastPrinted>
  <dcterms:created xsi:type="dcterms:W3CDTF">2018-06-20T14:56:22Z</dcterms:created>
  <dcterms:modified xsi:type="dcterms:W3CDTF">2020-09-23T07:38:04Z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0x0101006991CFA12834524FAFF6FDC2DFD6007F</vt:lpwstr>
  </property>
</Properties>
</file>